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0" r:id="rId1"/>
    <p:sldMasterId id="2147483851" r:id="rId2"/>
  </p:sldMasterIdLst>
  <p:notesMasterIdLst>
    <p:notesMasterId r:id="rId8"/>
  </p:notesMasterIdLst>
  <p:sldIdLst>
    <p:sldId id="270" r:id="rId3"/>
    <p:sldId id="283" r:id="rId4"/>
    <p:sldId id="287" r:id="rId5"/>
    <p:sldId id="292" r:id="rId6"/>
    <p:sldId id="293" r:id="rId7"/>
  </p:sldIdLst>
  <p:sldSz cx="9144000" cy="5143500" type="screen16x9"/>
  <p:notesSz cx="6792913" cy="9925050"/>
  <p:defaultTextStyle>
    <a:defPPr>
      <a:defRPr lang="ru-RU"/>
    </a:defPPr>
    <a:lvl1pPr algn="l" defTabSz="815975"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1pPr>
    <a:lvl2pPr marL="407988" indent="49213" algn="l" defTabSz="815975"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2pPr>
    <a:lvl3pPr marL="815975" indent="98425" algn="l" defTabSz="815975"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3pPr>
    <a:lvl4pPr marL="1223963" indent="147638" algn="l" defTabSz="815975"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4pPr>
    <a:lvl5pPr marL="1631950" indent="196850" algn="l" defTabSz="815975"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orient="horz" pos="2968">
          <p15:clr>
            <a:srgbClr val="A4A3A4"/>
          </p15:clr>
        </p15:guide>
        <p15:guide id="3" orient="horz" pos="352">
          <p15:clr>
            <a:srgbClr val="A4A3A4"/>
          </p15:clr>
        </p15:guide>
        <p15:guide id="4" orient="horz" pos="948">
          <p15:clr>
            <a:srgbClr val="A4A3A4"/>
          </p15:clr>
        </p15:guide>
        <p15:guide id="5" pos="2880">
          <p15:clr>
            <a:srgbClr val="A4A3A4"/>
          </p15:clr>
        </p15:guide>
        <p15:guide id="6" pos="385">
          <p15:clr>
            <a:srgbClr val="A4A3A4"/>
          </p15:clr>
        </p15:guide>
        <p15:guide id="7" pos="1565">
          <p15:clr>
            <a:srgbClr val="A4A3A4"/>
          </p15:clr>
        </p15:guide>
        <p15:guide id="8" pos="5193">
          <p15:clr>
            <a:srgbClr val="A4A3A4"/>
          </p15:clr>
        </p15:guide>
        <p15:guide id="9" pos="406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AA9"/>
    <a:srgbClr val="2806A4"/>
    <a:srgbClr val="891205"/>
    <a:srgbClr val="8D8C90"/>
    <a:srgbClr val="504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8535" autoAdjust="0"/>
  </p:normalViewPr>
  <p:slideViewPr>
    <p:cSldViewPr>
      <p:cViewPr varScale="1">
        <p:scale>
          <a:sx n="107" d="100"/>
          <a:sy n="107" d="100"/>
        </p:scale>
        <p:origin x="-84" y="-636"/>
      </p:cViewPr>
      <p:guideLst>
        <p:guide orient="horz" pos="1620"/>
        <p:guide orient="horz" pos="2968"/>
        <p:guide orient="horz" pos="352"/>
        <p:guide orient="horz" pos="948"/>
        <p:guide pos="2880"/>
        <p:guide pos="385"/>
        <p:guide pos="1565"/>
        <p:guide pos="5193"/>
        <p:guide pos="406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xmlns="" id="{58BF78BB-ACB3-4699-BE3A-6019438C50E5}"/>
              </a:ext>
            </a:extLst>
          </p:cNvPr>
          <p:cNvSpPr>
            <a:spLocks noGrp="1"/>
          </p:cNvSpPr>
          <p:nvPr>
            <p:ph type="hdr" sz="quarter"/>
          </p:nvPr>
        </p:nvSpPr>
        <p:spPr>
          <a:xfrm>
            <a:off x="0" y="0"/>
            <a:ext cx="2943596" cy="496253"/>
          </a:xfrm>
          <a:prstGeom prst="rect">
            <a:avLst/>
          </a:prstGeom>
        </p:spPr>
        <p:txBody>
          <a:bodyPr vert="horz" lIns="91440" tIns="45720" rIns="91440" bIns="45720" rtlCol="0"/>
          <a:lstStyle>
            <a:lvl1pPr algn="l" defTabSz="816296" eaLnBrk="1" fontAlgn="auto" hangingPunct="1">
              <a:spcBef>
                <a:spcPts val="0"/>
              </a:spcBef>
              <a:spcAft>
                <a:spcPts val="0"/>
              </a:spcAft>
              <a:defRPr sz="1200">
                <a:latin typeface="+mn-lt"/>
              </a:defRPr>
            </a:lvl1pPr>
          </a:lstStyle>
          <a:p>
            <a:pPr>
              <a:defRPr/>
            </a:pPr>
            <a:endParaRPr lang="ru-RU"/>
          </a:p>
        </p:txBody>
      </p:sp>
      <p:sp>
        <p:nvSpPr>
          <p:cNvPr id="3" name="Дата 2">
            <a:extLst>
              <a:ext uri="{FF2B5EF4-FFF2-40B4-BE49-F238E27FC236}">
                <a16:creationId xmlns:a16="http://schemas.microsoft.com/office/drawing/2014/main" xmlns="" id="{7620EC4E-EC14-4C56-AE04-665573284D67}"/>
              </a:ext>
            </a:extLst>
          </p:cNvPr>
          <p:cNvSpPr>
            <a:spLocks noGrp="1"/>
          </p:cNvSpPr>
          <p:nvPr>
            <p:ph type="dt" idx="1"/>
          </p:nvPr>
        </p:nvSpPr>
        <p:spPr>
          <a:xfrm>
            <a:off x="3847745" y="0"/>
            <a:ext cx="2943596" cy="496253"/>
          </a:xfrm>
          <a:prstGeom prst="rect">
            <a:avLst/>
          </a:prstGeom>
        </p:spPr>
        <p:txBody>
          <a:bodyPr vert="horz" lIns="91440" tIns="45720" rIns="91440" bIns="45720" rtlCol="0"/>
          <a:lstStyle>
            <a:lvl1pPr algn="r" defTabSz="816296" eaLnBrk="1" fontAlgn="auto" hangingPunct="1">
              <a:spcBef>
                <a:spcPts val="0"/>
              </a:spcBef>
              <a:spcAft>
                <a:spcPts val="0"/>
              </a:spcAft>
              <a:defRPr sz="1200">
                <a:latin typeface="+mn-lt"/>
              </a:defRPr>
            </a:lvl1pPr>
          </a:lstStyle>
          <a:p>
            <a:pPr>
              <a:defRPr/>
            </a:pPr>
            <a:fld id="{5BF91F5F-09F7-499C-B547-78849ADF7D92}" type="datetimeFigureOut">
              <a:rPr lang="ru-RU"/>
              <a:pPr>
                <a:defRPr/>
              </a:pPr>
              <a:t>25.11.2019</a:t>
            </a:fld>
            <a:endParaRPr lang="ru-RU"/>
          </a:p>
        </p:txBody>
      </p:sp>
      <p:sp>
        <p:nvSpPr>
          <p:cNvPr id="4" name="Образ слайда 3">
            <a:extLst>
              <a:ext uri="{FF2B5EF4-FFF2-40B4-BE49-F238E27FC236}">
                <a16:creationId xmlns:a16="http://schemas.microsoft.com/office/drawing/2014/main" xmlns="" id="{E3C64B74-3869-49EA-BEC5-CD3E72C44994}"/>
              </a:ext>
            </a:extLst>
          </p:cNvPr>
          <p:cNvSpPr>
            <a:spLocks noGrp="1" noRot="1" noChangeAspect="1"/>
          </p:cNvSpPr>
          <p:nvPr>
            <p:ph type="sldImg" idx="2"/>
          </p:nvPr>
        </p:nvSpPr>
        <p:spPr>
          <a:xfrm>
            <a:off x="88900" y="744538"/>
            <a:ext cx="6615113" cy="37211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a:extLst>
              <a:ext uri="{FF2B5EF4-FFF2-40B4-BE49-F238E27FC236}">
                <a16:creationId xmlns:a16="http://schemas.microsoft.com/office/drawing/2014/main" xmlns="" id="{3C85836D-F803-4F42-94CF-BF87CCCA7FB0}"/>
              </a:ext>
            </a:extLst>
          </p:cNvPr>
          <p:cNvSpPr>
            <a:spLocks noGrp="1"/>
          </p:cNvSpPr>
          <p:nvPr>
            <p:ph type="body" sz="quarter" idx="3"/>
          </p:nvPr>
        </p:nvSpPr>
        <p:spPr>
          <a:xfrm>
            <a:off x="679292" y="4714399"/>
            <a:ext cx="5434330" cy="4466273"/>
          </a:xfrm>
          <a:prstGeom prst="rect">
            <a:avLst/>
          </a:prstGeom>
        </p:spPr>
        <p:txBody>
          <a:bodyPr vert="horz" wrap="square" lIns="91440" tIns="45720" rIns="91440" bIns="45720" numCol="1" anchor="t" anchorCtr="0" compatLnSpc="1">
            <a:prstTxWarp prst="textNoShape">
              <a:avLst/>
            </a:prstTxWarp>
            <a:normAutofit/>
          </a:bodyPr>
          <a:lstStyle/>
          <a:p>
            <a:pPr lvl="0"/>
            <a:r>
              <a:rPr lang="ru-RU" altLang="ru-RU" noProof="0"/>
              <a:t>Образец текста</a:t>
            </a:r>
          </a:p>
          <a:p>
            <a:pPr lvl="1"/>
            <a:r>
              <a:rPr lang="ru-RU" altLang="ru-RU" noProof="0"/>
              <a:t>Второй уровень</a:t>
            </a:r>
          </a:p>
          <a:p>
            <a:pPr lvl="2"/>
            <a:r>
              <a:rPr lang="ru-RU" altLang="ru-RU" noProof="0"/>
              <a:t>Третий уровень</a:t>
            </a:r>
          </a:p>
          <a:p>
            <a:pPr lvl="3"/>
            <a:r>
              <a:rPr lang="ru-RU" altLang="ru-RU" noProof="0"/>
              <a:t>Четвертый уровень</a:t>
            </a:r>
          </a:p>
          <a:p>
            <a:pPr lvl="4"/>
            <a:r>
              <a:rPr lang="ru-RU" altLang="ru-RU" noProof="0"/>
              <a:t>Пятый уровень</a:t>
            </a:r>
          </a:p>
        </p:txBody>
      </p:sp>
      <p:sp>
        <p:nvSpPr>
          <p:cNvPr id="6" name="Нижний колонтитул 5">
            <a:extLst>
              <a:ext uri="{FF2B5EF4-FFF2-40B4-BE49-F238E27FC236}">
                <a16:creationId xmlns:a16="http://schemas.microsoft.com/office/drawing/2014/main" xmlns="" id="{9EE15555-0A1F-404C-A683-9C2A0DDD96EA}"/>
              </a:ext>
            </a:extLst>
          </p:cNvPr>
          <p:cNvSpPr>
            <a:spLocks noGrp="1"/>
          </p:cNvSpPr>
          <p:nvPr>
            <p:ph type="ftr" sz="quarter" idx="4"/>
          </p:nvPr>
        </p:nvSpPr>
        <p:spPr>
          <a:xfrm>
            <a:off x="0" y="9427075"/>
            <a:ext cx="2943596" cy="496253"/>
          </a:xfrm>
          <a:prstGeom prst="rect">
            <a:avLst/>
          </a:prstGeom>
        </p:spPr>
        <p:txBody>
          <a:bodyPr vert="horz" lIns="91440" tIns="45720" rIns="91440" bIns="45720" rtlCol="0" anchor="b"/>
          <a:lstStyle>
            <a:lvl1pPr algn="l" defTabSz="816296" eaLnBrk="1" fontAlgn="auto" hangingPunct="1">
              <a:spcBef>
                <a:spcPts val="0"/>
              </a:spcBef>
              <a:spcAft>
                <a:spcPts val="0"/>
              </a:spcAft>
              <a:defRPr sz="1200">
                <a:latin typeface="+mn-lt"/>
              </a:defRPr>
            </a:lvl1pPr>
          </a:lstStyle>
          <a:p>
            <a:pPr>
              <a:defRPr/>
            </a:pPr>
            <a:endParaRPr lang="ru-RU"/>
          </a:p>
        </p:txBody>
      </p:sp>
      <p:sp>
        <p:nvSpPr>
          <p:cNvPr id="7" name="Номер слайда 6">
            <a:extLst>
              <a:ext uri="{FF2B5EF4-FFF2-40B4-BE49-F238E27FC236}">
                <a16:creationId xmlns:a16="http://schemas.microsoft.com/office/drawing/2014/main" xmlns="" id="{2874C822-76FA-460B-91A4-770CEBC7E334}"/>
              </a:ext>
            </a:extLst>
          </p:cNvPr>
          <p:cNvSpPr>
            <a:spLocks noGrp="1"/>
          </p:cNvSpPr>
          <p:nvPr>
            <p:ph type="sldNum" sz="quarter" idx="5"/>
          </p:nvPr>
        </p:nvSpPr>
        <p:spPr>
          <a:xfrm>
            <a:off x="3847745" y="9427075"/>
            <a:ext cx="2943596" cy="49625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2F24960-F5A0-441A-9498-1824E13DE726}" type="slidenum">
              <a:rPr lang="ru-RU" altLang="ru-RU"/>
              <a:pPr>
                <a:defRPr/>
              </a:pPr>
              <a:t>‹#›</a:t>
            </a:fld>
            <a:endParaRPr lang="ru-RU" altLang="ru-RU"/>
          </a:p>
        </p:txBody>
      </p:sp>
    </p:spTree>
    <p:extLst>
      <p:ext uri="{BB962C8B-B14F-4D97-AF65-F5344CB8AC3E}">
        <p14:creationId xmlns:p14="http://schemas.microsoft.com/office/powerpoint/2010/main" val="1013418280"/>
      </p:ext>
    </p:extLst>
  </p:cSld>
  <p:clrMap bg1="lt1" tx1="dk1" bg2="lt2" tx2="dk2" accent1="accent1" accent2="accent2" accent3="accent3" accent4="accent4" accent5="accent5" accent6="accent6" hlink="hlink" folHlink="folHlink"/>
  <p:notesStyle>
    <a:lvl1pPr algn="l" defTabSz="815975" rtl="0" eaLnBrk="0" fontAlgn="base" hangingPunct="0">
      <a:spcBef>
        <a:spcPct val="30000"/>
      </a:spcBef>
      <a:spcAft>
        <a:spcPct val="0"/>
      </a:spcAft>
      <a:defRPr sz="1100" kern="1200">
        <a:solidFill>
          <a:schemeClr val="tx1"/>
        </a:solidFill>
        <a:latin typeface="+mn-lt"/>
        <a:ea typeface="+mn-ea"/>
        <a:cs typeface="Arial" pitchFamily="34" charset="0"/>
      </a:defRPr>
    </a:lvl1pPr>
    <a:lvl2pPr marL="407988" algn="l" defTabSz="815975" rtl="0" eaLnBrk="0" fontAlgn="base" hangingPunct="0">
      <a:spcBef>
        <a:spcPct val="30000"/>
      </a:spcBef>
      <a:spcAft>
        <a:spcPct val="0"/>
      </a:spcAft>
      <a:defRPr sz="1100" kern="1200">
        <a:solidFill>
          <a:schemeClr val="tx1"/>
        </a:solidFill>
        <a:latin typeface="+mn-lt"/>
        <a:ea typeface="+mn-ea"/>
        <a:cs typeface="Arial" pitchFamily="34" charset="0"/>
      </a:defRPr>
    </a:lvl2pPr>
    <a:lvl3pPr marL="815975" algn="l" defTabSz="815975" rtl="0" eaLnBrk="0" fontAlgn="base" hangingPunct="0">
      <a:spcBef>
        <a:spcPct val="30000"/>
      </a:spcBef>
      <a:spcAft>
        <a:spcPct val="0"/>
      </a:spcAft>
      <a:defRPr sz="1100" kern="1200">
        <a:solidFill>
          <a:schemeClr val="tx1"/>
        </a:solidFill>
        <a:latin typeface="+mn-lt"/>
        <a:ea typeface="+mn-ea"/>
        <a:cs typeface="Arial" pitchFamily="34" charset="0"/>
      </a:defRPr>
    </a:lvl3pPr>
    <a:lvl4pPr marL="1223963" algn="l" defTabSz="815975" rtl="0" eaLnBrk="0" fontAlgn="base" hangingPunct="0">
      <a:spcBef>
        <a:spcPct val="30000"/>
      </a:spcBef>
      <a:spcAft>
        <a:spcPct val="0"/>
      </a:spcAft>
      <a:defRPr sz="1100" kern="1200">
        <a:solidFill>
          <a:schemeClr val="tx1"/>
        </a:solidFill>
        <a:latin typeface="+mn-lt"/>
        <a:ea typeface="+mn-ea"/>
        <a:cs typeface="Arial" pitchFamily="34" charset="0"/>
      </a:defRPr>
    </a:lvl4pPr>
    <a:lvl5pPr marL="1631950" algn="l" defTabSz="815975" rtl="0" eaLnBrk="0" fontAlgn="base" hangingPunct="0">
      <a:spcBef>
        <a:spcPct val="30000"/>
      </a:spcBef>
      <a:spcAft>
        <a:spcPct val="0"/>
      </a:spcAft>
      <a:defRPr sz="1100" kern="1200">
        <a:solidFill>
          <a:schemeClr val="tx1"/>
        </a:solidFill>
        <a:latin typeface="+mn-lt"/>
        <a:ea typeface="+mn-ea"/>
        <a:cs typeface="Arial" pitchFamily="34" charset="0"/>
      </a:defRPr>
    </a:lvl5pPr>
    <a:lvl6pPr marL="2040739" algn="l" defTabSz="816296" rtl="0" eaLnBrk="1" latinLnBrk="0" hangingPunct="1">
      <a:defRPr sz="1100" kern="1200">
        <a:solidFill>
          <a:schemeClr val="tx1"/>
        </a:solidFill>
        <a:latin typeface="+mn-lt"/>
        <a:ea typeface="+mn-ea"/>
        <a:cs typeface="+mn-cs"/>
      </a:defRPr>
    </a:lvl6pPr>
    <a:lvl7pPr marL="2448887" algn="l" defTabSz="816296" rtl="0" eaLnBrk="1" latinLnBrk="0" hangingPunct="1">
      <a:defRPr sz="1100" kern="1200">
        <a:solidFill>
          <a:schemeClr val="tx1"/>
        </a:solidFill>
        <a:latin typeface="+mn-lt"/>
        <a:ea typeface="+mn-ea"/>
        <a:cs typeface="+mn-cs"/>
      </a:defRPr>
    </a:lvl7pPr>
    <a:lvl8pPr marL="2857035" algn="l" defTabSz="816296" rtl="0" eaLnBrk="1" latinLnBrk="0" hangingPunct="1">
      <a:defRPr sz="1100" kern="1200">
        <a:solidFill>
          <a:schemeClr val="tx1"/>
        </a:solidFill>
        <a:latin typeface="+mn-lt"/>
        <a:ea typeface="+mn-ea"/>
        <a:cs typeface="+mn-cs"/>
      </a:defRPr>
    </a:lvl8pPr>
    <a:lvl9pPr marL="3265183" algn="l" defTabSz="816296"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8613"/>
            <a:ext cx="7772400" cy="1101725"/>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Номер слайда 13">
            <a:extLst>
              <a:ext uri="{FF2B5EF4-FFF2-40B4-BE49-F238E27FC236}">
                <a16:creationId xmlns:a16="http://schemas.microsoft.com/office/drawing/2014/main" xmlns="" id="{4FAF987A-C860-499B-B3D0-B4EFC423E30B}"/>
              </a:ext>
            </a:extLst>
          </p:cNvPr>
          <p:cNvSpPr>
            <a:spLocks noGrp="1"/>
          </p:cNvSpPr>
          <p:nvPr>
            <p:ph type="sldNum" sz="quarter" idx="10"/>
          </p:nvPr>
        </p:nvSpPr>
        <p:spPr/>
        <p:txBody>
          <a:bodyPr/>
          <a:lstStyle>
            <a:lvl1pPr>
              <a:defRPr/>
            </a:lvl1pPr>
          </a:lstStyle>
          <a:p>
            <a:pPr>
              <a:defRPr/>
            </a:pPr>
            <a:fld id="{A2E855E7-79A9-4E1B-A6F6-C3CB24ADF763}" type="slidenum">
              <a:rPr lang="ru-RU" altLang="ru-RU"/>
              <a:pPr>
                <a:defRPr/>
              </a:pPr>
              <a:t>‹#›</a:t>
            </a:fld>
            <a:endParaRPr lang="ru-RU" altLang="ru-RU"/>
          </a:p>
        </p:txBody>
      </p:sp>
    </p:spTree>
    <p:extLst>
      <p:ext uri="{BB962C8B-B14F-4D97-AF65-F5344CB8AC3E}">
        <p14:creationId xmlns:p14="http://schemas.microsoft.com/office/powerpoint/2010/main" val="421678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13">
            <a:extLst>
              <a:ext uri="{FF2B5EF4-FFF2-40B4-BE49-F238E27FC236}">
                <a16:creationId xmlns:a16="http://schemas.microsoft.com/office/drawing/2014/main" xmlns="" id="{820E3499-273E-496B-AEF0-F3AFD438EB42}"/>
              </a:ext>
            </a:extLst>
          </p:cNvPr>
          <p:cNvSpPr>
            <a:spLocks noGrp="1"/>
          </p:cNvSpPr>
          <p:nvPr>
            <p:ph type="sldNum" sz="quarter" idx="10"/>
          </p:nvPr>
        </p:nvSpPr>
        <p:spPr/>
        <p:txBody>
          <a:bodyPr/>
          <a:lstStyle>
            <a:lvl1pPr>
              <a:defRPr/>
            </a:lvl1pPr>
          </a:lstStyle>
          <a:p>
            <a:pPr>
              <a:defRPr/>
            </a:pPr>
            <a:fld id="{7EC2BC72-BB58-484F-9529-7E48D2957291}" type="slidenum">
              <a:rPr lang="ru-RU" altLang="ru-RU"/>
              <a:pPr>
                <a:defRPr/>
              </a:pPr>
              <a:t>‹#›</a:t>
            </a:fld>
            <a:endParaRPr lang="ru-RU" altLang="ru-RU"/>
          </a:p>
        </p:txBody>
      </p:sp>
    </p:spTree>
    <p:extLst>
      <p:ext uri="{BB962C8B-B14F-4D97-AF65-F5344CB8AC3E}">
        <p14:creationId xmlns:p14="http://schemas.microsoft.com/office/powerpoint/2010/main" val="383543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35713" y="558800"/>
            <a:ext cx="1908175" cy="41529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11188" y="558800"/>
            <a:ext cx="5572125" cy="41529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13">
            <a:extLst>
              <a:ext uri="{FF2B5EF4-FFF2-40B4-BE49-F238E27FC236}">
                <a16:creationId xmlns:a16="http://schemas.microsoft.com/office/drawing/2014/main" xmlns="" id="{524D7FFE-3FB5-4E11-A733-D3E559A50B9E}"/>
              </a:ext>
            </a:extLst>
          </p:cNvPr>
          <p:cNvSpPr>
            <a:spLocks noGrp="1"/>
          </p:cNvSpPr>
          <p:nvPr>
            <p:ph type="sldNum" sz="quarter" idx="10"/>
          </p:nvPr>
        </p:nvSpPr>
        <p:spPr/>
        <p:txBody>
          <a:bodyPr/>
          <a:lstStyle>
            <a:lvl1pPr>
              <a:defRPr/>
            </a:lvl1pPr>
          </a:lstStyle>
          <a:p>
            <a:pPr>
              <a:defRPr/>
            </a:pPr>
            <a:fld id="{3ADE008E-7F0D-455F-98C4-71A05304E64B}" type="slidenum">
              <a:rPr lang="ru-RU" altLang="ru-RU"/>
              <a:pPr>
                <a:defRPr/>
              </a:pPr>
              <a:t>‹#›</a:t>
            </a:fld>
            <a:endParaRPr lang="ru-RU" altLang="ru-RU"/>
          </a:p>
        </p:txBody>
      </p:sp>
    </p:spTree>
    <p:extLst>
      <p:ext uri="{BB962C8B-B14F-4D97-AF65-F5344CB8AC3E}">
        <p14:creationId xmlns:p14="http://schemas.microsoft.com/office/powerpoint/2010/main" val="731245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8613"/>
            <a:ext cx="7772400" cy="1101725"/>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Tree>
    <p:extLst>
      <p:ext uri="{BB962C8B-B14F-4D97-AF65-F5344CB8AC3E}">
        <p14:creationId xmlns:p14="http://schemas.microsoft.com/office/powerpoint/2010/main" val="3170155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311198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5"/>
            <a:ext cx="7772400" cy="1022350"/>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extLst>
      <p:ext uri="{BB962C8B-B14F-4D97-AF65-F5344CB8AC3E}">
        <p14:creationId xmlns:p14="http://schemas.microsoft.com/office/powerpoint/2010/main" val="3200896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11188" y="1492250"/>
            <a:ext cx="3740150" cy="3219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503738" y="1492250"/>
            <a:ext cx="3740150" cy="3219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512382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85725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1109413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Tree>
    <p:extLst>
      <p:ext uri="{BB962C8B-B14F-4D97-AF65-F5344CB8AC3E}">
        <p14:creationId xmlns:p14="http://schemas.microsoft.com/office/powerpoint/2010/main" val="39656798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2206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4788"/>
            <a:ext cx="3008313" cy="871537"/>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230445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13">
            <a:extLst>
              <a:ext uri="{FF2B5EF4-FFF2-40B4-BE49-F238E27FC236}">
                <a16:creationId xmlns:a16="http://schemas.microsoft.com/office/drawing/2014/main" xmlns="" id="{004DBFD1-BE35-4AFF-A0A8-F02FAF5D7B02}"/>
              </a:ext>
            </a:extLst>
          </p:cNvPr>
          <p:cNvSpPr>
            <a:spLocks noGrp="1"/>
          </p:cNvSpPr>
          <p:nvPr>
            <p:ph type="sldNum" sz="quarter" idx="10"/>
          </p:nvPr>
        </p:nvSpPr>
        <p:spPr/>
        <p:txBody>
          <a:bodyPr/>
          <a:lstStyle>
            <a:lvl1pPr>
              <a:defRPr/>
            </a:lvl1pPr>
          </a:lstStyle>
          <a:p>
            <a:pPr>
              <a:defRPr/>
            </a:pPr>
            <a:fld id="{C873F5C3-33AE-41B3-B461-5A9723C59A31}" type="slidenum">
              <a:rPr lang="ru-RU" altLang="ru-RU"/>
              <a:pPr>
                <a:defRPr/>
              </a:pPr>
              <a:t>‹#›</a:t>
            </a:fld>
            <a:endParaRPr lang="ru-RU" altLang="ru-RU"/>
          </a:p>
        </p:txBody>
      </p:sp>
    </p:spTree>
    <p:extLst>
      <p:ext uri="{BB962C8B-B14F-4D97-AF65-F5344CB8AC3E}">
        <p14:creationId xmlns:p14="http://schemas.microsoft.com/office/powerpoint/2010/main" val="2161518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450"/>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1715837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98593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35713" y="558800"/>
            <a:ext cx="1908175" cy="41529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11188" y="558800"/>
            <a:ext cx="5572125" cy="41529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101049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5"/>
            <a:ext cx="7772400" cy="1022350"/>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Номер слайда 13">
            <a:extLst>
              <a:ext uri="{FF2B5EF4-FFF2-40B4-BE49-F238E27FC236}">
                <a16:creationId xmlns:a16="http://schemas.microsoft.com/office/drawing/2014/main" xmlns="" id="{C2183340-4EB5-4AE6-939D-9CC7DF81A397}"/>
              </a:ext>
            </a:extLst>
          </p:cNvPr>
          <p:cNvSpPr>
            <a:spLocks noGrp="1"/>
          </p:cNvSpPr>
          <p:nvPr>
            <p:ph type="sldNum" sz="quarter" idx="10"/>
          </p:nvPr>
        </p:nvSpPr>
        <p:spPr/>
        <p:txBody>
          <a:bodyPr/>
          <a:lstStyle>
            <a:lvl1pPr>
              <a:defRPr/>
            </a:lvl1pPr>
          </a:lstStyle>
          <a:p>
            <a:pPr>
              <a:defRPr/>
            </a:pPr>
            <a:fld id="{63D6B89C-DFA5-424D-BED8-E4C95F81A260}" type="slidenum">
              <a:rPr lang="ru-RU" altLang="ru-RU"/>
              <a:pPr>
                <a:defRPr/>
              </a:pPr>
              <a:t>‹#›</a:t>
            </a:fld>
            <a:endParaRPr lang="ru-RU" altLang="ru-RU"/>
          </a:p>
        </p:txBody>
      </p:sp>
    </p:spTree>
    <p:extLst>
      <p:ext uri="{BB962C8B-B14F-4D97-AF65-F5344CB8AC3E}">
        <p14:creationId xmlns:p14="http://schemas.microsoft.com/office/powerpoint/2010/main" val="409106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11188" y="1492250"/>
            <a:ext cx="3740150" cy="3219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503738" y="1492250"/>
            <a:ext cx="3740150" cy="3219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омер слайда 13">
            <a:extLst>
              <a:ext uri="{FF2B5EF4-FFF2-40B4-BE49-F238E27FC236}">
                <a16:creationId xmlns:a16="http://schemas.microsoft.com/office/drawing/2014/main" xmlns="" id="{F5B016D9-8090-4B60-9756-F0D44643D813}"/>
              </a:ext>
            </a:extLst>
          </p:cNvPr>
          <p:cNvSpPr>
            <a:spLocks noGrp="1"/>
          </p:cNvSpPr>
          <p:nvPr>
            <p:ph type="sldNum" sz="quarter" idx="10"/>
          </p:nvPr>
        </p:nvSpPr>
        <p:spPr/>
        <p:txBody>
          <a:bodyPr/>
          <a:lstStyle>
            <a:lvl1pPr>
              <a:defRPr/>
            </a:lvl1pPr>
          </a:lstStyle>
          <a:p>
            <a:pPr>
              <a:defRPr/>
            </a:pPr>
            <a:fld id="{329767BD-AF08-4E43-8601-9C973563DC18}" type="slidenum">
              <a:rPr lang="ru-RU" altLang="ru-RU"/>
              <a:pPr>
                <a:defRPr/>
              </a:pPr>
              <a:t>‹#›</a:t>
            </a:fld>
            <a:endParaRPr lang="ru-RU" altLang="ru-RU"/>
          </a:p>
        </p:txBody>
      </p:sp>
    </p:spTree>
    <p:extLst>
      <p:ext uri="{BB962C8B-B14F-4D97-AF65-F5344CB8AC3E}">
        <p14:creationId xmlns:p14="http://schemas.microsoft.com/office/powerpoint/2010/main" val="31553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85725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Номер слайда 13">
            <a:extLst>
              <a:ext uri="{FF2B5EF4-FFF2-40B4-BE49-F238E27FC236}">
                <a16:creationId xmlns:a16="http://schemas.microsoft.com/office/drawing/2014/main" xmlns="" id="{17B555AB-4669-4B53-9A87-CBDCF90645D1}"/>
              </a:ext>
            </a:extLst>
          </p:cNvPr>
          <p:cNvSpPr>
            <a:spLocks noGrp="1"/>
          </p:cNvSpPr>
          <p:nvPr>
            <p:ph type="sldNum" sz="quarter" idx="10"/>
          </p:nvPr>
        </p:nvSpPr>
        <p:spPr/>
        <p:txBody>
          <a:bodyPr/>
          <a:lstStyle>
            <a:lvl1pPr>
              <a:defRPr/>
            </a:lvl1pPr>
          </a:lstStyle>
          <a:p>
            <a:pPr>
              <a:defRPr/>
            </a:pPr>
            <a:fld id="{D7AEA027-A13E-4DD4-AB0B-0E795677391D}" type="slidenum">
              <a:rPr lang="ru-RU" altLang="ru-RU"/>
              <a:pPr>
                <a:defRPr/>
              </a:pPr>
              <a:t>‹#›</a:t>
            </a:fld>
            <a:endParaRPr lang="ru-RU" altLang="ru-RU"/>
          </a:p>
        </p:txBody>
      </p:sp>
    </p:spTree>
    <p:extLst>
      <p:ext uri="{BB962C8B-B14F-4D97-AF65-F5344CB8AC3E}">
        <p14:creationId xmlns:p14="http://schemas.microsoft.com/office/powerpoint/2010/main" val="3585454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13">
            <a:extLst>
              <a:ext uri="{FF2B5EF4-FFF2-40B4-BE49-F238E27FC236}">
                <a16:creationId xmlns:a16="http://schemas.microsoft.com/office/drawing/2014/main" xmlns="" id="{18034471-36BC-4A44-BD77-C501C6CA66A5}"/>
              </a:ext>
            </a:extLst>
          </p:cNvPr>
          <p:cNvSpPr>
            <a:spLocks noGrp="1"/>
          </p:cNvSpPr>
          <p:nvPr>
            <p:ph type="sldNum" sz="quarter" idx="10"/>
          </p:nvPr>
        </p:nvSpPr>
        <p:spPr/>
        <p:txBody>
          <a:bodyPr/>
          <a:lstStyle>
            <a:lvl1pPr>
              <a:defRPr/>
            </a:lvl1pPr>
          </a:lstStyle>
          <a:p>
            <a:pPr>
              <a:defRPr/>
            </a:pPr>
            <a:fld id="{E0E721FE-F2D3-4A0B-AB22-0045D18B050A}" type="slidenum">
              <a:rPr lang="ru-RU" altLang="ru-RU"/>
              <a:pPr>
                <a:defRPr/>
              </a:pPr>
              <a:t>‹#›</a:t>
            </a:fld>
            <a:endParaRPr lang="ru-RU" altLang="ru-RU"/>
          </a:p>
        </p:txBody>
      </p:sp>
    </p:spTree>
    <p:extLst>
      <p:ext uri="{BB962C8B-B14F-4D97-AF65-F5344CB8AC3E}">
        <p14:creationId xmlns:p14="http://schemas.microsoft.com/office/powerpoint/2010/main" val="76118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3">
            <a:extLst>
              <a:ext uri="{FF2B5EF4-FFF2-40B4-BE49-F238E27FC236}">
                <a16:creationId xmlns:a16="http://schemas.microsoft.com/office/drawing/2014/main" xmlns="" id="{1BF57A43-DC12-4069-B5F2-F7597DBFD114}"/>
              </a:ext>
            </a:extLst>
          </p:cNvPr>
          <p:cNvSpPr>
            <a:spLocks noGrp="1"/>
          </p:cNvSpPr>
          <p:nvPr>
            <p:ph type="sldNum" sz="quarter" idx="10"/>
          </p:nvPr>
        </p:nvSpPr>
        <p:spPr/>
        <p:txBody>
          <a:bodyPr/>
          <a:lstStyle>
            <a:lvl1pPr>
              <a:defRPr/>
            </a:lvl1pPr>
          </a:lstStyle>
          <a:p>
            <a:pPr>
              <a:defRPr/>
            </a:pPr>
            <a:fld id="{DE4BF1B1-526B-4F9F-BA73-80D4D55988EA}" type="slidenum">
              <a:rPr lang="ru-RU" altLang="ru-RU"/>
              <a:pPr>
                <a:defRPr/>
              </a:pPr>
              <a:t>‹#›</a:t>
            </a:fld>
            <a:endParaRPr lang="ru-RU" altLang="ru-RU"/>
          </a:p>
        </p:txBody>
      </p:sp>
    </p:spTree>
    <p:extLst>
      <p:ext uri="{BB962C8B-B14F-4D97-AF65-F5344CB8AC3E}">
        <p14:creationId xmlns:p14="http://schemas.microsoft.com/office/powerpoint/2010/main" val="53372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4788"/>
            <a:ext cx="3008313" cy="871537"/>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Номер слайда 13">
            <a:extLst>
              <a:ext uri="{FF2B5EF4-FFF2-40B4-BE49-F238E27FC236}">
                <a16:creationId xmlns:a16="http://schemas.microsoft.com/office/drawing/2014/main" xmlns="" id="{9F933587-921B-4F66-890B-D6ECDFB51BE5}"/>
              </a:ext>
            </a:extLst>
          </p:cNvPr>
          <p:cNvSpPr>
            <a:spLocks noGrp="1"/>
          </p:cNvSpPr>
          <p:nvPr>
            <p:ph type="sldNum" sz="quarter" idx="10"/>
          </p:nvPr>
        </p:nvSpPr>
        <p:spPr/>
        <p:txBody>
          <a:bodyPr/>
          <a:lstStyle>
            <a:lvl1pPr>
              <a:defRPr/>
            </a:lvl1pPr>
          </a:lstStyle>
          <a:p>
            <a:pPr>
              <a:defRPr/>
            </a:pPr>
            <a:fld id="{ABFEB4EE-67B1-42BE-B90C-85234E5CA721}" type="slidenum">
              <a:rPr lang="ru-RU" altLang="ru-RU"/>
              <a:pPr>
                <a:defRPr/>
              </a:pPr>
              <a:t>‹#›</a:t>
            </a:fld>
            <a:endParaRPr lang="ru-RU" altLang="ru-RU"/>
          </a:p>
        </p:txBody>
      </p:sp>
    </p:spTree>
    <p:extLst>
      <p:ext uri="{BB962C8B-B14F-4D97-AF65-F5344CB8AC3E}">
        <p14:creationId xmlns:p14="http://schemas.microsoft.com/office/powerpoint/2010/main" val="1857592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450"/>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Номер слайда 13">
            <a:extLst>
              <a:ext uri="{FF2B5EF4-FFF2-40B4-BE49-F238E27FC236}">
                <a16:creationId xmlns:a16="http://schemas.microsoft.com/office/drawing/2014/main" xmlns="" id="{8AEAF3A5-24F8-4D12-B05C-AB08E14F74D4}"/>
              </a:ext>
            </a:extLst>
          </p:cNvPr>
          <p:cNvSpPr>
            <a:spLocks noGrp="1"/>
          </p:cNvSpPr>
          <p:nvPr>
            <p:ph type="sldNum" sz="quarter" idx="10"/>
          </p:nvPr>
        </p:nvSpPr>
        <p:spPr/>
        <p:txBody>
          <a:bodyPr/>
          <a:lstStyle>
            <a:lvl1pPr>
              <a:defRPr/>
            </a:lvl1pPr>
          </a:lstStyle>
          <a:p>
            <a:pPr>
              <a:defRPr/>
            </a:pPr>
            <a:fld id="{61679001-AF8B-4D27-A9F1-BAA50D592299}" type="slidenum">
              <a:rPr lang="ru-RU" altLang="ru-RU"/>
              <a:pPr>
                <a:defRPr/>
              </a:pPr>
              <a:t>‹#›</a:t>
            </a:fld>
            <a:endParaRPr lang="ru-RU" altLang="ru-RU"/>
          </a:p>
        </p:txBody>
      </p:sp>
    </p:spTree>
    <p:extLst>
      <p:ext uri="{BB962C8B-B14F-4D97-AF65-F5344CB8AC3E}">
        <p14:creationId xmlns:p14="http://schemas.microsoft.com/office/powerpoint/2010/main" val="29897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Z:\Projects\Текущие\Проектная\FNS_2012\_БРЭНДБУК\out\PPT\3_1_present_16.9-03.png">
            <a:extLst>
              <a:ext uri="{FF2B5EF4-FFF2-40B4-BE49-F238E27FC236}">
                <a16:creationId xmlns:a16="http://schemas.microsoft.com/office/drawing/2014/main" xmlns="" id="{43E845E8-B4DC-4E75-8405-93FC29F6201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1588"/>
            <a:ext cx="9144000" cy="514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9">
            <a:extLst>
              <a:ext uri="{FF2B5EF4-FFF2-40B4-BE49-F238E27FC236}">
                <a16:creationId xmlns:a16="http://schemas.microsoft.com/office/drawing/2014/main" xmlns="" id="{01151068-C4A4-4570-915B-7C8ADAF95DD1}"/>
              </a:ext>
            </a:extLst>
          </p:cNvPr>
          <p:cNvSpPr txBox="1">
            <a:spLocks noChangeArrowheads="1"/>
          </p:cNvSpPr>
          <p:nvPr/>
        </p:nvSpPr>
        <p:spPr bwMode="auto">
          <a:xfrm>
            <a:off x="5926138" y="3844925"/>
            <a:ext cx="923925" cy="282575"/>
          </a:xfrm>
          <a:prstGeom prst="rect">
            <a:avLst/>
          </a:prstGeom>
          <a:noFill/>
          <a:ln>
            <a:noFill/>
          </a:ln>
        </p:spPr>
        <p:txBody>
          <a:bodyPr lIns="71561" tIns="35780" rIns="71561" bIns="35780"/>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defTabSz="815975" eaLnBrk="0" fontAlgn="base" hangingPunct="0">
              <a:spcBef>
                <a:spcPct val="0"/>
              </a:spcBef>
              <a:spcAft>
                <a:spcPct val="0"/>
              </a:spcAft>
              <a:defRPr sz="1600">
                <a:solidFill>
                  <a:schemeClr val="tx1"/>
                </a:solidFill>
                <a:latin typeface="Arial" pitchFamily="34" charset="0"/>
              </a:defRPr>
            </a:lvl6pPr>
            <a:lvl7pPr marL="2971800" indent="-228600" defTabSz="815975" eaLnBrk="0" fontAlgn="base" hangingPunct="0">
              <a:spcBef>
                <a:spcPct val="0"/>
              </a:spcBef>
              <a:spcAft>
                <a:spcPct val="0"/>
              </a:spcAft>
              <a:defRPr sz="1600">
                <a:solidFill>
                  <a:schemeClr val="tx1"/>
                </a:solidFill>
                <a:latin typeface="Arial" pitchFamily="34" charset="0"/>
              </a:defRPr>
            </a:lvl7pPr>
            <a:lvl8pPr marL="3429000" indent="-228600" defTabSz="815975" eaLnBrk="0" fontAlgn="base" hangingPunct="0">
              <a:spcBef>
                <a:spcPct val="0"/>
              </a:spcBef>
              <a:spcAft>
                <a:spcPct val="0"/>
              </a:spcAft>
              <a:defRPr sz="1600">
                <a:solidFill>
                  <a:schemeClr val="tx1"/>
                </a:solidFill>
                <a:latin typeface="Arial" pitchFamily="34" charset="0"/>
              </a:defRPr>
            </a:lvl8pPr>
            <a:lvl9pPr marL="3886200" indent="-228600" defTabSz="815975" eaLnBrk="0" fontAlgn="base" hangingPunct="0">
              <a:spcBef>
                <a:spcPct val="0"/>
              </a:spcBef>
              <a:spcAft>
                <a:spcPct val="0"/>
              </a:spcAft>
              <a:defRPr sz="1600">
                <a:solidFill>
                  <a:schemeClr val="tx1"/>
                </a:solidFill>
                <a:latin typeface="Arial" pitchFamily="34" charset="0"/>
              </a:defRPr>
            </a:lvl9pPr>
          </a:lstStyle>
          <a:p>
            <a:pPr eaLnBrk="1" hangingPunct="1">
              <a:defRPr/>
            </a:pPr>
            <a:endParaRPr lang="ru-RU">
              <a:latin typeface="Calibri" pitchFamily="34" charset="0"/>
            </a:endParaRPr>
          </a:p>
        </p:txBody>
      </p:sp>
      <p:sp>
        <p:nvSpPr>
          <p:cNvPr id="1028" name="Заголовок 1">
            <a:extLst>
              <a:ext uri="{FF2B5EF4-FFF2-40B4-BE49-F238E27FC236}">
                <a16:creationId xmlns:a16="http://schemas.microsoft.com/office/drawing/2014/main" xmlns="" id="{4D445199-8DDB-4C2E-B57C-C283FBB5DCA6}"/>
              </a:ext>
            </a:extLst>
          </p:cNvPr>
          <p:cNvSpPr>
            <a:spLocks noGrp="1"/>
          </p:cNvSpPr>
          <p:nvPr>
            <p:ph type="title"/>
          </p:nvPr>
        </p:nvSpPr>
        <p:spPr bwMode="auto">
          <a:xfrm>
            <a:off x="611188" y="558800"/>
            <a:ext cx="76327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30" tIns="40815" rIns="81630" bIns="40815" numCol="1" anchor="ctr" anchorCtr="0" compatLnSpc="1">
            <a:prstTxWarp prst="textNoShape">
              <a:avLst/>
            </a:prstTxWarp>
          </a:bodyPr>
          <a:lstStyle/>
          <a:p>
            <a:pPr lvl="0"/>
            <a:r>
              <a:rPr lang="ru-RU" altLang="ru-RU"/>
              <a:t>Образец заголовка</a:t>
            </a:r>
          </a:p>
        </p:txBody>
      </p:sp>
      <p:sp>
        <p:nvSpPr>
          <p:cNvPr id="1029" name="Текст 2">
            <a:extLst>
              <a:ext uri="{FF2B5EF4-FFF2-40B4-BE49-F238E27FC236}">
                <a16:creationId xmlns:a16="http://schemas.microsoft.com/office/drawing/2014/main" xmlns="" id="{F0907884-ECEE-40A8-AF17-32C307807092}"/>
              </a:ext>
            </a:extLst>
          </p:cNvPr>
          <p:cNvSpPr>
            <a:spLocks noGrp="1"/>
          </p:cNvSpPr>
          <p:nvPr>
            <p:ph type="body" idx="1"/>
          </p:nvPr>
        </p:nvSpPr>
        <p:spPr bwMode="auto">
          <a:xfrm>
            <a:off x="611188" y="1492250"/>
            <a:ext cx="763270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30" tIns="40815" rIns="81630" bIns="40815"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9" name="Номер слайда 13">
            <a:extLst>
              <a:ext uri="{FF2B5EF4-FFF2-40B4-BE49-F238E27FC236}">
                <a16:creationId xmlns:a16="http://schemas.microsoft.com/office/drawing/2014/main" xmlns="" id="{358160E3-ADCC-46F9-B60B-1B041DF878E1}"/>
              </a:ext>
            </a:extLst>
          </p:cNvPr>
          <p:cNvSpPr>
            <a:spLocks noGrp="1"/>
          </p:cNvSpPr>
          <p:nvPr>
            <p:ph type="sldNum" sz="quarter" idx="4"/>
          </p:nvPr>
        </p:nvSpPr>
        <p:spPr>
          <a:xfrm>
            <a:off x="8402638" y="4398963"/>
            <a:ext cx="504825" cy="512762"/>
          </a:xfrm>
          <a:prstGeom prst="rect">
            <a:avLst/>
          </a:prstGeom>
        </p:spPr>
        <p:txBody>
          <a:bodyPr vert="horz" wrap="square" lIns="81630" tIns="40815" rIns="81630" bIns="40815" numCol="1" anchor="ctr" anchorCtr="0" compatLnSpc="1">
            <a:prstTxWarp prst="textNoShape">
              <a:avLst/>
            </a:prstTxWarp>
          </a:bodyPr>
          <a:lstStyle>
            <a:lvl1pPr algn="ctr" eaLnBrk="1" hangingPunct="1">
              <a:lnSpc>
                <a:spcPts val="1875"/>
              </a:lnSpc>
              <a:defRPr sz="2100">
                <a:solidFill>
                  <a:schemeClr val="bg1"/>
                </a:solidFill>
                <a:latin typeface="Calibri" panose="020F0502020204030204" pitchFamily="34" charset="0"/>
              </a:defRPr>
            </a:lvl1pPr>
          </a:lstStyle>
          <a:p>
            <a:pPr>
              <a:defRPr/>
            </a:pPr>
            <a:fld id="{4AED99BF-9F0E-420D-A1D0-5C4CBFAFD255}"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hf hdr="0" ftr="0" dt="0"/>
  <p:txStyles>
    <p:titleStyle>
      <a:lvl1pPr algn="l" defTabSz="815975" rtl="0" eaLnBrk="0" fontAlgn="base" hangingPunct="0">
        <a:spcBef>
          <a:spcPct val="0"/>
        </a:spcBef>
        <a:spcAft>
          <a:spcPct val="0"/>
        </a:spcAft>
        <a:defRPr sz="3800" b="1">
          <a:solidFill>
            <a:srgbClr val="005AA9"/>
          </a:solidFill>
          <a:latin typeface="+mj-lt"/>
          <a:ea typeface="+mj-ea"/>
          <a:cs typeface="+mj-cs"/>
        </a:defRPr>
      </a:lvl1pPr>
      <a:lvl2pPr algn="l" defTabSz="815975" rtl="0" eaLnBrk="0" fontAlgn="base" hangingPunct="0">
        <a:spcBef>
          <a:spcPct val="0"/>
        </a:spcBef>
        <a:spcAft>
          <a:spcPct val="0"/>
        </a:spcAft>
        <a:defRPr sz="3800" b="1">
          <a:solidFill>
            <a:srgbClr val="005AA9"/>
          </a:solidFill>
          <a:latin typeface="Calibri" pitchFamily="34" charset="0"/>
        </a:defRPr>
      </a:lvl2pPr>
      <a:lvl3pPr algn="l" defTabSz="815975" rtl="0" eaLnBrk="0" fontAlgn="base" hangingPunct="0">
        <a:spcBef>
          <a:spcPct val="0"/>
        </a:spcBef>
        <a:spcAft>
          <a:spcPct val="0"/>
        </a:spcAft>
        <a:defRPr sz="3800" b="1">
          <a:solidFill>
            <a:srgbClr val="005AA9"/>
          </a:solidFill>
          <a:latin typeface="Calibri" pitchFamily="34" charset="0"/>
        </a:defRPr>
      </a:lvl3pPr>
      <a:lvl4pPr algn="l" defTabSz="815975" rtl="0" eaLnBrk="0" fontAlgn="base" hangingPunct="0">
        <a:spcBef>
          <a:spcPct val="0"/>
        </a:spcBef>
        <a:spcAft>
          <a:spcPct val="0"/>
        </a:spcAft>
        <a:defRPr sz="3800" b="1">
          <a:solidFill>
            <a:srgbClr val="005AA9"/>
          </a:solidFill>
          <a:latin typeface="Calibri" pitchFamily="34" charset="0"/>
        </a:defRPr>
      </a:lvl4pPr>
      <a:lvl5pPr algn="l" defTabSz="815975" rtl="0" eaLnBrk="0" fontAlgn="base" hangingPunct="0">
        <a:spcBef>
          <a:spcPct val="0"/>
        </a:spcBef>
        <a:spcAft>
          <a:spcPct val="0"/>
        </a:spcAft>
        <a:defRPr sz="3800" b="1">
          <a:solidFill>
            <a:srgbClr val="005AA9"/>
          </a:solidFill>
          <a:latin typeface="Calibri" pitchFamily="34" charset="0"/>
        </a:defRPr>
      </a:lvl5pPr>
      <a:lvl6pPr marL="457200" algn="l" defTabSz="815975" rtl="0" eaLnBrk="0" fontAlgn="base" hangingPunct="0">
        <a:spcBef>
          <a:spcPct val="0"/>
        </a:spcBef>
        <a:spcAft>
          <a:spcPct val="0"/>
        </a:spcAft>
        <a:defRPr sz="3800" b="1">
          <a:solidFill>
            <a:srgbClr val="005AA9"/>
          </a:solidFill>
          <a:latin typeface="Calibri" pitchFamily="34" charset="0"/>
        </a:defRPr>
      </a:lvl6pPr>
      <a:lvl7pPr marL="914400" algn="l" defTabSz="815975" rtl="0" eaLnBrk="0" fontAlgn="base" hangingPunct="0">
        <a:spcBef>
          <a:spcPct val="0"/>
        </a:spcBef>
        <a:spcAft>
          <a:spcPct val="0"/>
        </a:spcAft>
        <a:defRPr sz="3800" b="1">
          <a:solidFill>
            <a:srgbClr val="005AA9"/>
          </a:solidFill>
          <a:latin typeface="Calibri" pitchFamily="34" charset="0"/>
        </a:defRPr>
      </a:lvl7pPr>
      <a:lvl8pPr marL="1371600" algn="l" defTabSz="815975" rtl="0" eaLnBrk="0" fontAlgn="base" hangingPunct="0">
        <a:spcBef>
          <a:spcPct val="0"/>
        </a:spcBef>
        <a:spcAft>
          <a:spcPct val="0"/>
        </a:spcAft>
        <a:defRPr sz="3800" b="1">
          <a:solidFill>
            <a:srgbClr val="005AA9"/>
          </a:solidFill>
          <a:latin typeface="Calibri" pitchFamily="34" charset="0"/>
        </a:defRPr>
      </a:lvl8pPr>
      <a:lvl9pPr marL="1828800" algn="l" defTabSz="815975" rtl="0" eaLnBrk="0" fontAlgn="base" hangingPunct="0">
        <a:spcBef>
          <a:spcPct val="0"/>
        </a:spcBef>
        <a:spcAft>
          <a:spcPct val="0"/>
        </a:spcAft>
        <a:defRPr sz="3800" b="1">
          <a:solidFill>
            <a:srgbClr val="005AA9"/>
          </a:solidFill>
          <a:latin typeface="Calibri" pitchFamily="34" charset="0"/>
        </a:defRPr>
      </a:lvl9pPr>
    </p:titleStyle>
    <p:bodyStyle>
      <a:lvl1pPr marL="284163" indent="-284163" algn="l" defTabSz="815975" rtl="0" eaLnBrk="0" fontAlgn="base" hangingPunct="0">
        <a:spcBef>
          <a:spcPct val="20000"/>
        </a:spcBef>
        <a:spcAft>
          <a:spcPct val="0"/>
        </a:spcAft>
        <a:buFont typeface="+mj-lt"/>
        <a:defRPr sz="2400">
          <a:solidFill>
            <a:srgbClr val="005AA9"/>
          </a:solidFill>
          <a:latin typeface="+mn-lt"/>
          <a:ea typeface="+mn-ea"/>
          <a:cs typeface="+mn-cs"/>
        </a:defRPr>
      </a:lvl1pPr>
      <a:lvl2pPr marL="284163" indent="173038" algn="l" defTabSz="815975" rtl="0" eaLnBrk="0" fontAlgn="base" hangingPunct="0">
        <a:spcBef>
          <a:spcPct val="20000"/>
        </a:spcBef>
        <a:spcAft>
          <a:spcPct val="0"/>
        </a:spcAft>
        <a:buFont typeface="Arial" panose="020B0604020202020204" pitchFamily="34" charset="0"/>
        <a:defRPr sz="2000">
          <a:solidFill>
            <a:srgbClr val="504F53"/>
          </a:solidFill>
          <a:latin typeface="+mn-lt"/>
        </a:defRPr>
      </a:lvl2pPr>
      <a:lvl3pPr marL="557213" indent="-203200" algn="l" defTabSz="815975" rtl="0" eaLnBrk="0" fontAlgn="base" hangingPunct="0">
        <a:spcBef>
          <a:spcPct val="20000"/>
        </a:spcBef>
        <a:spcAft>
          <a:spcPct val="0"/>
        </a:spcAft>
        <a:buFont typeface="Arial" panose="020B0604020202020204" pitchFamily="34" charset="0"/>
        <a:buChar char="•"/>
        <a:defRPr sz="2000">
          <a:solidFill>
            <a:srgbClr val="504F53"/>
          </a:solidFill>
          <a:latin typeface="+mn-lt"/>
        </a:defRPr>
      </a:lvl3pPr>
      <a:lvl4pPr marL="1600200" indent="-1319213" algn="just" defTabSz="815975" rtl="0" eaLnBrk="0" fontAlgn="base" hangingPunct="0">
        <a:lnSpc>
          <a:spcPts val="1900"/>
        </a:lnSpc>
        <a:spcBef>
          <a:spcPts val="400"/>
        </a:spcBef>
        <a:spcAft>
          <a:spcPct val="0"/>
        </a:spcAft>
        <a:buFont typeface="Arial" panose="020B0604020202020204" pitchFamily="34" charset="0"/>
        <a:defRPr sz="1600">
          <a:solidFill>
            <a:srgbClr val="504F53"/>
          </a:solidFill>
          <a:latin typeface="+mn-lt"/>
        </a:defRPr>
      </a:lvl4pPr>
      <a:lvl5pPr marL="1122363" indent="706438" algn="l" defTabSz="815975" rtl="0" eaLnBrk="0" fontAlgn="base" hangingPunct="0">
        <a:lnSpc>
          <a:spcPts val="1800"/>
        </a:lnSpc>
        <a:spcBef>
          <a:spcPts val="400"/>
        </a:spcBef>
        <a:spcAft>
          <a:spcPct val="0"/>
        </a:spcAft>
        <a:buFont typeface="Arial" panose="020B0604020202020204" pitchFamily="34" charset="0"/>
        <a:defRPr sz="1400">
          <a:solidFill>
            <a:srgbClr val="8D8C90"/>
          </a:solidFill>
          <a:latin typeface="+mn-lt"/>
        </a:defRPr>
      </a:lvl5pPr>
      <a:lvl6pPr marL="15795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6pPr>
      <a:lvl7pPr marL="20367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7pPr>
      <a:lvl8pPr marL="24939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8pPr>
      <a:lvl9pPr marL="29511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Z:\Projects\Текущие\Проектная\FNS_2012\_БРЭНДБУК\out\PPT\3_1_present_16.9-03.png">
            <a:extLst>
              <a:ext uri="{FF2B5EF4-FFF2-40B4-BE49-F238E27FC236}">
                <a16:creationId xmlns:a16="http://schemas.microsoft.com/office/drawing/2014/main" xmlns="" id="{D29B3800-AF00-43B4-925F-6B007C9ABA6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1588"/>
            <a:ext cx="9144000" cy="514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2" descr="Z:\Projects\Текущие\Проектная\FNS_2012\_БРЭНДБУК\out\PPT\3_1_present_16.9-01.png">
            <a:extLst>
              <a:ext uri="{FF2B5EF4-FFF2-40B4-BE49-F238E27FC236}">
                <a16:creationId xmlns:a16="http://schemas.microsoft.com/office/drawing/2014/main" xmlns="" id="{05444165-EBC2-46D0-9F61-0BFB5FFF3CE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514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Заголовок 1">
            <a:extLst>
              <a:ext uri="{FF2B5EF4-FFF2-40B4-BE49-F238E27FC236}">
                <a16:creationId xmlns:a16="http://schemas.microsoft.com/office/drawing/2014/main" xmlns="" id="{EBCB2386-A7F6-490A-8E2E-615B54FF1267}"/>
              </a:ext>
            </a:extLst>
          </p:cNvPr>
          <p:cNvSpPr>
            <a:spLocks noGrp="1"/>
          </p:cNvSpPr>
          <p:nvPr>
            <p:ph type="title"/>
          </p:nvPr>
        </p:nvSpPr>
        <p:spPr bwMode="auto">
          <a:xfrm>
            <a:off x="611188" y="558800"/>
            <a:ext cx="76327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30" tIns="40815" rIns="81630" bIns="40815" numCol="1" anchor="ctr" anchorCtr="0" compatLnSpc="1">
            <a:prstTxWarp prst="textNoShape">
              <a:avLst/>
            </a:prstTxWarp>
          </a:bodyPr>
          <a:lstStyle/>
          <a:p>
            <a:pPr lvl="0"/>
            <a:r>
              <a:rPr lang="ru-RU" altLang="ru-RU"/>
              <a:t>Образец заголовка</a:t>
            </a:r>
          </a:p>
        </p:txBody>
      </p:sp>
      <p:sp>
        <p:nvSpPr>
          <p:cNvPr id="2053" name="Текст 2">
            <a:extLst>
              <a:ext uri="{FF2B5EF4-FFF2-40B4-BE49-F238E27FC236}">
                <a16:creationId xmlns:a16="http://schemas.microsoft.com/office/drawing/2014/main" xmlns="" id="{9DB0A557-0D5B-4756-B29E-DB076AF0A9BF}"/>
              </a:ext>
            </a:extLst>
          </p:cNvPr>
          <p:cNvSpPr>
            <a:spLocks noGrp="1"/>
          </p:cNvSpPr>
          <p:nvPr>
            <p:ph type="body" idx="1"/>
          </p:nvPr>
        </p:nvSpPr>
        <p:spPr bwMode="auto">
          <a:xfrm>
            <a:off x="611188" y="1492250"/>
            <a:ext cx="763270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30" tIns="40815" rIns="81630" bIns="40815"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hf hdr="0" ftr="0" dt="0"/>
  <p:txStyles>
    <p:titleStyle>
      <a:lvl1pPr algn="l" defTabSz="815975" rtl="0" eaLnBrk="0" fontAlgn="base" hangingPunct="0">
        <a:spcBef>
          <a:spcPct val="0"/>
        </a:spcBef>
        <a:spcAft>
          <a:spcPct val="0"/>
        </a:spcAft>
        <a:defRPr sz="3800" b="1">
          <a:solidFill>
            <a:srgbClr val="005AA9"/>
          </a:solidFill>
          <a:latin typeface="+mj-lt"/>
          <a:ea typeface="+mj-ea"/>
          <a:cs typeface="+mj-cs"/>
        </a:defRPr>
      </a:lvl1pPr>
      <a:lvl2pPr algn="l" defTabSz="815975" rtl="0" eaLnBrk="0" fontAlgn="base" hangingPunct="0">
        <a:spcBef>
          <a:spcPct val="0"/>
        </a:spcBef>
        <a:spcAft>
          <a:spcPct val="0"/>
        </a:spcAft>
        <a:defRPr sz="3800" b="1">
          <a:solidFill>
            <a:srgbClr val="005AA9"/>
          </a:solidFill>
          <a:latin typeface="Calibri" pitchFamily="34" charset="0"/>
        </a:defRPr>
      </a:lvl2pPr>
      <a:lvl3pPr algn="l" defTabSz="815975" rtl="0" eaLnBrk="0" fontAlgn="base" hangingPunct="0">
        <a:spcBef>
          <a:spcPct val="0"/>
        </a:spcBef>
        <a:spcAft>
          <a:spcPct val="0"/>
        </a:spcAft>
        <a:defRPr sz="3800" b="1">
          <a:solidFill>
            <a:srgbClr val="005AA9"/>
          </a:solidFill>
          <a:latin typeface="Calibri" pitchFamily="34" charset="0"/>
        </a:defRPr>
      </a:lvl3pPr>
      <a:lvl4pPr algn="l" defTabSz="815975" rtl="0" eaLnBrk="0" fontAlgn="base" hangingPunct="0">
        <a:spcBef>
          <a:spcPct val="0"/>
        </a:spcBef>
        <a:spcAft>
          <a:spcPct val="0"/>
        </a:spcAft>
        <a:defRPr sz="3800" b="1">
          <a:solidFill>
            <a:srgbClr val="005AA9"/>
          </a:solidFill>
          <a:latin typeface="Calibri" pitchFamily="34" charset="0"/>
        </a:defRPr>
      </a:lvl4pPr>
      <a:lvl5pPr algn="l" defTabSz="815975" rtl="0" eaLnBrk="0" fontAlgn="base" hangingPunct="0">
        <a:spcBef>
          <a:spcPct val="0"/>
        </a:spcBef>
        <a:spcAft>
          <a:spcPct val="0"/>
        </a:spcAft>
        <a:defRPr sz="3800" b="1">
          <a:solidFill>
            <a:srgbClr val="005AA9"/>
          </a:solidFill>
          <a:latin typeface="Calibri" pitchFamily="34" charset="0"/>
        </a:defRPr>
      </a:lvl5pPr>
      <a:lvl6pPr marL="457200" algn="l" defTabSz="815975" rtl="0" eaLnBrk="0" fontAlgn="base" hangingPunct="0">
        <a:spcBef>
          <a:spcPct val="0"/>
        </a:spcBef>
        <a:spcAft>
          <a:spcPct val="0"/>
        </a:spcAft>
        <a:defRPr sz="3800" b="1">
          <a:solidFill>
            <a:srgbClr val="005AA9"/>
          </a:solidFill>
          <a:latin typeface="Calibri" pitchFamily="34" charset="0"/>
        </a:defRPr>
      </a:lvl6pPr>
      <a:lvl7pPr marL="914400" algn="l" defTabSz="815975" rtl="0" eaLnBrk="0" fontAlgn="base" hangingPunct="0">
        <a:spcBef>
          <a:spcPct val="0"/>
        </a:spcBef>
        <a:spcAft>
          <a:spcPct val="0"/>
        </a:spcAft>
        <a:defRPr sz="3800" b="1">
          <a:solidFill>
            <a:srgbClr val="005AA9"/>
          </a:solidFill>
          <a:latin typeface="Calibri" pitchFamily="34" charset="0"/>
        </a:defRPr>
      </a:lvl7pPr>
      <a:lvl8pPr marL="1371600" algn="l" defTabSz="815975" rtl="0" eaLnBrk="0" fontAlgn="base" hangingPunct="0">
        <a:spcBef>
          <a:spcPct val="0"/>
        </a:spcBef>
        <a:spcAft>
          <a:spcPct val="0"/>
        </a:spcAft>
        <a:defRPr sz="3800" b="1">
          <a:solidFill>
            <a:srgbClr val="005AA9"/>
          </a:solidFill>
          <a:latin typeface="Calibri" pitchFamily="34" charset="0"/>
        </a:defRPr>
      </a:lvl8pPr>
      <a:lvl9pPr marL="1828800" algn="l" defTabSz="815975" rtl="0" eaLnBrk="0" fontAlgn="base" hangingPunct="0">
        <a:spcBef>
          <a:spcPct val="0"/>
        </a:spcBef>
        <a:spcAft>
          <a:spcPct val="0"/>
        </a:spcAft>
        <a:defRPr sz="3800" b="1">
          <a:solidFill>
            <a:srgbClr val="005AA9"/>
          </a:solidFill>
          <a:latin typeface="Calibri" pitchFamily="34" charset="0"/>
        </a:defRPr>
      </a:lvl9pPr>
    </p:titleStyle>
    <p:bodyStyle>
      <a:lvl1pPr marL="284163" indent="-284163" algn="l" defTabSz="815975" rtl="0" eaLnBrk="0" fontAlgn="base" hangingPunct="0">
        <a:spcBef>
          <a:spcPct val="20000"/>
        </a:spcBef>
        <a:spcAft>
          <a:spcPct val="0"/>
        </a:spcAft>
        <a:buFont typeface="+mj-lt"/>
        <a:defRPr sz="2400">
          <a:solidFill>
            <a:srgbClr val="005AA9"/>
          </a:solidFill>
          <a:latin typeface="+mn-lt"/>
          <a:ea typeface="+mn-ea"/>
          <a:cs typeface="+mn-cs"/>
        </a:defRPr>
      </a:lvl1pPr>
      <a:lvl2pPr marL="284163" indent="173038" algn="l" defTabSz="815975" rtl="0" eaLnBrk="0" fontAlgn="base" hangingPunct="0">
        <a:spcBef>
          <a:spcPct val="20000"/>
        </a:spcBef>
        <a:spcAft>
          <a:spcPct val="0"/>
        </a:spcAft>
        <a:buFont typeface="Arial" panose="020B0604020202020204" pitchFamily="34" charset="0"/>
        <a:defRPr sz="2000">
          <a:solidFill>
            <a:srgbClr val="504F53"/>
          </a:solidFill>
          <a:latin typeface="+mn-lt"/>
        </a:defRPr>
      </a:lvl2pPr>
      <a:lvl3pPr marL="557213" indent="-203200" algn="l" defTabSz="815975" rtl="0" eaLnBrk="0" fontAlgn="base" hangingPunct="0">
        <a:spcBef>
          <a:spcPct val="20000"/>
        </a:spcBef>
        <a:spcAft>
          <a:spcPct val="0"/>
        </a:spcAft>
        <a:buFont typeface="Arial" panose="020B0604020202020204" pitchFamily="34" charset="0"/>
        <a:buChar char="•"/>
        <a:defRPr sz="2000">
          <a:solidFill>
            <a:srgbClr val="504F53"/>
          </a:solidFill>
          <a:latin typeface="+mn-lt"/>
        </a:defRPr>
      </a:lvl3pPr>
      <a:lvl4pPr marL="1600200" indent="-1319213" algn="just" defTabSz="815975" rtl="0" eaLnBrk="0" fontAlgn="base" hangingPunct="0">
        <a:lnSpc>
          <a:spcPts val="1900"/>
        </a:lnSpc>
        <a:spcBef>
          <a:spcPts val="400"/>
        </a:spcBef>
        <a:spcAft>
          <a:spcPct val="0"/>
        </a:spcAft>
        <a:buFont typeface="Arial" panose="020B0604020202020204" pitchFamily="34" charset="0"/>
        <a:defRPr sz="1600">
          <a:solidFill>
            <a:srgbClr val="504F53"/>
          </a:solidFill>
          <a:latin typeface="+mn-lt"/>
        </a:defRPr>
      </a:lvl4pPr>
      <a:lvl5pPr marL="1122363" indent="706438" algn="l" defTabSz="815975" rtl="0" eaLnBrk="0" fontAlgn="base" hangingPunct="0">
        <a:lnSpc>
          <a:spcPts val="1800"/>
        </a:lnSpc>
        <a:spcBef>
          <a:spcPts val="400"/>
        </a:spcBef>
        <a:spcAft>
          <a:spcPct val="0"/>
        </a:spcAft>
        <a:buFont typeface="Arial" panose="020B0604020202020204" pitchFamily="34" charset="0"/>
        <a:defRPr sz="1400">
          <a:solidFill>
            <a:srgbClr val="8D8C90"/>
          </a:solidFill>
          <a:latin typeface="+mn-lt"/>
        </a:defRPr>
      </a:lvl5pPr>
      <a:lvl6pPr marL="15795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6pPr>
      <a:lvl7pPr marL="20367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7pPr>
      <a:lvl8pPr marL="24939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8pPr>
      <a:lvl9pPr marL="29511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a:extLst>
              <a:ext uri="{FF2B5EF4-FFF2-40B4-BE49-F238E27FC236}">
                <a16:creationId xmlns:a16="http://schemas.microsoft.com/office/drawing/2014/main" xmlns="" id="{F4F94F1D-696A-4022-8C89-82E5BF2F6230}"/>
              </a:ext>
            </a:extLst>
          </p:cNvPr>
          <p:cNvSpPr>
            <a:spLocks noGrp="1"/>
          </p:cNvSpPr>
          <p:nvPr>
            <p:ph type="ctrTitle" idx="4294967295"/>
          </p:nvPr>
        </p:nvSpPr>
        <p:spPr>
          <a:xfrm>
            <a:off x="0" y="3003550"/>
            <a:ext cx="8964613" cy="1103313"/>
          </a:xfrm>
        </p:spPr>
        <p:txBody>
          <a:bodyPr/>
          <a:lstStyle/>
          <a:p>
            <a:pPr algn="ctr" eaLnBrk="1" hangingPunct="1"/>
            <a:r>
              <a:rPr lang="ru-RU" altLang="ru-RU" sz="1800" dirty="0">
                <a:solidFill>
                  <a:schemeClr val="bg1"/>
                </a:solidFill>
                <a:latin typeface="Times New Roman" panose="02020603050405020304" pitchFamily="18" charset="0"/>
                <a:cs typeface="Times New Roman" panose="02020603050405020304" pitchFamily="18" charset="0"/>
              </a:rPr>
              <a:t>Обеспечение достоверности сведений государственного реестра, последствия номинального </a:t>
            </a:r>
            <a:r>
              <a:rPr lang="ru-RU" altLang="ru-RU" sz="1800">
                <a:solidFill>
                  <a:schemeClr val="bg1"/>
                </a:solidFill>
                <a:latin typeface="Times New Roman" panose="02020603050405020304" pitchFamily="18" charset="0"/>
                <a:cs typeface="Times New Roman" panose="02020603050405020304" pitchFamily="18" charset="0"/>
              </a:rPr>
              <a:t>участия </a:t>
            </a:r>
            <a:r>
              <a:rPr lang="ru-RU" altLang="ru-RU" sz="1800" smtClean="0">
                <a:solidFill>
                  <a:schemeClr val="bg1"/>
                </a:solidFill>
                <a:latin typeface="Times New Roman" panose="02020603050405020304" pitchFamily="18" charset="0"/>
                <a:cs typeface="Times New Roman" panose="02020603050405020304" pitchFamily="18" charset="0"/>
              </a:rPr>
              <a:t>и руководства </a:t>
            </a:r>
            <a:r>
              <a:rPr lang="ru-RU" altLang="ru-RU" sz="1800" dirty="0">
                <a:solidFill>
                  <a:schemeClr val="bg1"/>
                </a:solidFill>
                <a:latin typeface="Times New Roman" panose="02020603050405020304" pitchFamily="18" charset="0"/>
                <a:cs typeface="Times New Roman" panose="02020603050405020304" pitchFamily="18" charset="0"/>
              </a:rPr>
              <a:t>юридическими лицами.</a:t>
            </a:r>
            <a:endParaRPr lang="ru-RU" altLang="ru-RU" sz="1800" dirty="0">
              <a:solidFill>
                <a:schemeClr val="bg1"/>
              </a:solidFill>
            </a:endParaRPr>
          </a:p>
        </p:txBody>
      </p:sp>
      <p:sp>
        <p:nvSpPr>
          <p:cNvPr id="4099" name="Подзаголовок 2">
            <a:extLst>
              <a:ext uri="{FF2B5EF4-FFF2-40B4-BE49-F238E27FC236}">
                <a16:creationId xmlns:a16="http://schemas.microsoft.com/office/drawing/2014/main" xmlns="" id="{352A50C5-C56E-4745-BFF0-59CF2E985E3B}"/>
              </a:ext>
            </a:extLst>
          </p:cNvPr>
          <p:cNvSpPr>
            <a:spLocks noGrp="1"/>
          </p:cNvSpPr>
          <p:nvPr>
            <p:ph type="subTitle" idx="4294967295"/>
          </p:nvPr>
        </p:nvSpPr>
        <p:spPr>
          <a:xfrm>
            <a:off x="1331913" y="3829050"/>
            <a:ext cx="6400800" cy="1314450"/>
          </a:xfrm>
        </p:spPr>
        <p:txBody>
          <a:bodyPr/>
          <a:lstStyle/>
          <a:p>
            <a:pPr marL="0" indent="0" algn="ctr" eaLnBrk="1" hangingPunct="1"/>
            <a:endParaRPr lang="ru-RU" altLang="ru-RU" sz="2500" dirty="0">
              <a:solidFill>
                <a:schemeClr val="bg1"/>
              </a:solidFill>
            </a:endParaRPr>
          </a:p>
          <a:p>
            <a:pPr marL="0" indent="0" algn="ctr" eaLnBrk="1" hangingPunct="1"/>
            <a:r>
              <a:rPr lang="ru-RU" altLang="ru-RU" sz="1800" dirty="0">
                <a:solidFill>
                  <a:schemeClr val="bg1"/>
                </a:solidFill>
              </a:rPr>
              <a:t>Н.И. Васильев</a:t>
            </a:r>
          </a:p>
        </p:txBody>
      </p:sp>
      <p:sp>
        <p:nvSpPr>
          <p:cNvPr id="4100" name="TextBox 4">
            <a:extLst>
              <a:ext uri="{FF2B5EF4-FFF2-40B4-BE49-F238E27FC236}">
                <a16:creationId xmlns:a16="http://schemas.microsoft.com/office/drawing/2014/main" xmlns="" id="{7E74A6C1-1383-44B1-82C9-D935B477E82A}"/>
              </a:ext>
            </a:extLst>
          </p:cNvPr>
          <p:cNvSpPr txBox="1">
            <a:spLocks noChangeArrowheads="1"/>
          </p:cNvSpPr>
          <p:nvPr/>
        </p:nvSpPr>
        <p:spPr bwMode="auto">
          <a:xfrm>
            <a:off x="2268538" y="1924050"/>
            <a:ext cx="4176712"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06" tIns="52153" rIns="104306" bIns="52153" anchor="ctr"/>
          <a:lstStyle>
            <a:lvl1pPr defTabSz="1042988">
              <a:spcBef>
                <a:spcPct val="20000"/>
              </a:spcBef>
              <a:buFont typeface="+mj-lt"/>
              <a:defRPr sz="2400">
                <a:solidFill>
                  <a:srgbClr val="005AA9"/>
                </a:solidFill>
                <a:latin typeface="Calibri" panose="020F0502020204030204" pitchFamily="34" charset="0"/>
              </a:defRPr>
            </a:lvl1pPr>
            <a:lvl2pPr marL="742950" indent="-285750" defTabSz="1042988">
              <a:spcBef>
                <a:spcPct val="20000"/>
              </a:spcBef>
              <a:buFont typeface="Arial" panose="020B0604020202020204" pitchFamily="34" charset="0"/>
              <a:defRPr sz="2000">
                <a:solidFill>
                  <a:srgbClr val="504F53"/>
                </a:solidFill>
                <a:latin typeface="Calibri" panose="020F0502020204030204" pitchFamily="34" charset="0"/>
              </a:defRPr>
            </a:lvl2pPr>
            <a:lvl3pPr marL="1143000" indent="-228600" defTabSz="1042988">
              <a:spcBef>
                <a:spcPct val="20000"/>
              </a:spcBef>
              <a:buFont typeface="Arial" panose="020B0604020202020204" pitchFamily="34" charset="0"/>
              <a:buChar char="•"/>
              <a:defRPr sz="2000">
                <a:solidFill>
                  <a:srgbClr val="504F53"/>
                </a:solidFill>
                <a:latin typeface="Calibri" panose="020F0502020204030204" pitchFamily="34" charset="0"/>
              </a:defRPr>
            </a:lvl3pPr>
            <a:lvl4pPr marL="1600200" indent="-228600" algn="just" defTabSz="1042988">
              <a:lnSpc>
                <a:spcPts val="1900"/>
              </a:lnSpc>
              <a:spcBef>
                <a:spcPts val="400"/>
              </a:spcBef>
              <a:buFont typeface="Arial" panose="020B0604020202020204" pitchFamily="34" charset="0"/>
              <a:defRPr sz="1600">
                <a:solidFill>
                  <a:srgbClr val="504F53"/>
                </a:solidFill>
                <a:latin typeface="Calibri" panose="020F0502020204030204" pitchFamily="34" charset="0"/>
              </a:defRPr>
            </a:lvl4pPr>
            <a:lvl5pPr marL="2057400" indent="-228600" defTabSz="1042988">
              <a:lnSpc>
                <a:spcPts val="1800"/>
              </a:lnSpc>
              <a:spcBef>
                <a:spcPts val="400"/>
              </a:spcBef>
              <a:buFont typeface="Arial" panose="020B0604020202020204" pitchFamily="34" charset="0"/>
              <a:defRPr sz="1400">
                <a:solidFill>
                  <a:srgbClr val="8D8C90"/>
                </a:solidFill>
                <a:latin typeface="Calibri" panose="020F0502020204030204" pitchFamily="34" charset="0"/>
              </a:defRPr>
            </a:lvl5pPr>
            <a:lvl6pPr marL="25146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6pPr>
            <a:lvl7pPr marL="29718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7pPr>
            <a:lvl8pPr marL="34290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8pPr>
            <a:lvl9pPr marL="38862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9pPr>
          </a:lstStyle>
          <a:p>
            <a:pPr algn="ctr" eaLnBrk="1" hangingPunct="1">
              <a:spcBef>
                <a:spcPct val="0"/>
              </a:spcBef>
              <a:buFontTx/>
              <a:buNone/>
            </a:pPr>
            <a:r>
              <a:rPr lang="ru-RU" altLang="ru-RU" sz="2000" b="1">
                <a:solidFill>
                  <a:schemeClr val="bg1"/>
                </a:solidFill>
              </a:rPr>
              <a:t>УПРАВЛЕНИЕ ФНС РОССИИ ПО НОВГОРОДСКОЙ ОБЛАСТИ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F3EAA9B8-CC9E-4A4D-9246-DE7B2D305639}"/>
              </a:ext>
            </a:extLst>
          </p:cNvPr>
          <p:cNvSpPr>
            <a:spLocks noGrp="1"/>
          </p:cNvSpPr>
          <p:nvPr>
            <p:ph type="title"/>
          </p:nvPr>
        </p:nvSpPr>
        <p:spPr>
          <a:xfrm>
            <a:off x="631825" y="254000"/>
            <a:ext cx="8229600" cy="661988"/>
          </a:xfrm>
        </p:spPr>
        <p:txBody>
          <a:bodyPr/>
          <a:lstStyle/>
          <a:p>
            <a:r>
              <a:rPr lang="ru-RU" altLang="ru-RU" sz="1600">
                <a:solidFill>
                  <a:schemeClr val="tx1"/>
                </a:solidFill>
              </a:rPr>
              <a:t/>
            </a:r>
            <a:br>
              <a:rPr lang="ru-RU" altLang="ru-RU" sz="1600">
                <a:solidFill>
                  <a:schemeClr val="tx1"/>
                </a:solidFill>
              </a:rPr>
            </a:br>
            <a:endParaRPr lang="ru-RU" altLang="ru-RU" sz="1600">
              <a:solidFill>
                <a:schemeClr val="tx1"/>
              </a:solidFill>
            </a:endParaRPr>
          </a:p>
        </p:txBody>
      </p:sp>
      <p:sp>
        <p:nvSpPr>
          <p:cNvPr id="5123" name="Rectangle 5">
            <a:extLst>
              <a:ext uri="{FF2B5EF4-FFF2-40B4-BE49-F238E27FC236}">
                <a16:creationId xmlns:a16="http://schemas.microsoft.com/office/drawing/2014/main" xmlns="" id="{FD35C961-4524-4131-8085-33C566D17C55}"/>
              </a:ext>
            </a:extLst>
          </p:cNvPr>
          <p:cNvSpPr>
            <a:spLocks noChangeArrowheads="1"/>
          </p:cNvSpPr>
          <p:nvPr/>
        </p:nvSpPr>
        <p:spPr bwMode="auto">
          <a:xfrm>
            <a:off x="684213" y="1839913"/>
            <a:ext cx="184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mj-lt"/>
              <a:defRPr sz="2400">
                <a:solidFill>
                  <a:srgbClr val="005AA9"/>
                </a:solidFill>
                <a:latin typeface="Calibri" panose="020F0502020204030204" pitchFamily="34" charset="0"/>
              </a:defRPr>
            </a:lvl1pPr>
            <a:lvl2pPr marL="742950" indent="-285750">
              <a:spcBef>
                <a:spcPct val="20000"/>
              </a:spcBef>
              <a:buFont typeface="Arial" panose="020B0604020202020204" pitchFamily="34" charset="0"/>
              <a:defRPr sz="2000">
                <a:solidFill>
                  <a:srgbClr val="504F53"/>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rgbClr val="504F53"/>
                </a:solidFill>
                <a:latin typeface="Calibri" panose="020F0502020204030204" pitchFamily="34" charset="0"/>
              </a:defRPr>
            </a:lvl3pPr>
            <a:lvl4pPr marL="1600200" indent="-228600" algn="just">
              <a:lnSpc>
                <a:spcPts val="1900"/>
              </a:lnSpc>
              <a:spcBef>
                <a:spcPts val="400"/>
              </a:spcBef>
              <a:buFont typeface="Arial" panose="020B0604020202020204" pitchFamily="34" charset="0"/>
              <a:defRPr sz="1600">
                <a:solidFill>
                  <a:srgbClr val="504F53"/>
                </a:solidFill>
                <a:latin typeface="Calibri" panose="020F0502020204030204" pitchFamily="34" charset="0"/>
              </a:defRPr>
            </a:lvl4pPr>
            <a:lvl5pPr marL="2057400" indent="-228600">
              <a:lnSpc>
                <a:spcPts val="1800"/>
              </a:lnSpc>
              <a:spcBef>
                <a:spcPts val="400"/>
              </a:spcBef>
              <a:buFont typeface="Arial" panose="020B0604020202020204" pitchFamily="34" charset="0"/>
              <a:defRPr sz="1400">
                <a:solidFill>
                  <a:srgbClr val="8D8C90"/>
                </a:solidFill>
                <a:latin typeface="Calibri" panose="020F0502020204030204" pitchFamily="34" charset="0"/>
              </a:defRPr>
            </a:lvl5pPr>
            <a:lvl6pPr marL="2514600" indent="-228600" defTabSz="815975"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6pPr>
            <a:lvl7pPr marL="2971800" indent="-228600" defTabSz="815975"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7pPr>
            <a:lvl8pPr marL="3429000" indent="-228600" defTabSz="815975"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8pPr>
            <a:lvl9pPr marL="3886200" indent="-228600" defTabSz="815975"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9pPr>
          </a:lstStyle>
          <a:p>
            <a:pPr>
              <a:spcBef>
                <a:spcPct val="0"/>
              </a:spcBef>
              <a:buFontTx/>
              <a:buNone/>
            </a:pPr>
            <a:endParaRPr lang="ru-RU" altLang="ru-RU" sz="1600">
              <a:solidFill>
                <a:schemeClr val="tx1"/>
              </a:solidFill>
              <a:latin typeface="Arial" panose="020B0604020202020204" pitchFamily="34" charset="0"/>
            </a:endParaRPr>
          </a:p>
        </p:txBody>
      </p:sp>
      <p:pic>
        <p:nvPicPr>
          <p:cNvPr id="5124" name="Рисунок 1">
            <a:extLst>
              <a:ext uri="{FF2B5EF4-FFF2-40B4-BE49-F238E27FC236}">
                <a16:creationId xmlns:a16="http://schemas.microsoft.com/office/drawing/2014/main" xmlns="" id="{B7ABF026-8D8B-474C-AB6F-D036595ACD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475" y="187325"/>
            <a:ext cx="8431213"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Прямоугольник 1">
            <a:extLst>
              <a:ext uri="{FF2B5EF4-FFF2-40B4-BE49-F238E27FC236}">
                <a16:creationId xmlns:a16="http://schemas.microsoft.com/office/drawing/2014/main" xmlns="" id="{E7A23131-016D-473D-874F-9C21E87FDB9F}"/>
              </a:ext>
            </a:extLst>
          </p:cNvPr>
          <p:cNvSpPr>
            <a:spLocks noChangeArrowheads="1"/>
          </p:cNvSpPr>
          <p:nvPr/>
        </p:nvSpPr>
        <p:spPr bwMode="auto">
          <a:xfrm>
            <a:off x="4451350" y="2401888"/>
            <a:ext cx="2413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altLang="ru-RU"/>
              <a: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a:extLst>
              <a:ext uri="{FF2B5EF4-FFF2-40B4-BE49-F238E27FC236}">
                <a16:creationId xmlns:a16="http://schemas.microsoft.com/office/drawing/2014/main" xmlns="" id="{5A5CBD56-AFA8-4B71-9D5E-B116BCC554BC}"/>
              </a:ext>
            </a:extLst>
          </p:cNvPr>
          <p:cNvSpPr>
            <a:spLocks noChangeArrowheads="1"/>
          </p:cNvSpPr>
          <p:nvPr/>
        </p:nvSpPr>
        <p:spPr bwMode="auto">
          <a:xfrm>
            <a:off x="684213" y="1839913"/>
            <a:ext cx="1841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mj-lt"/>
              <a:defRPr sz="2400">
                <a:solidFill>
                  <a:srgbClr val="005AA9"/>
                </a:solidFill>
                <a:latin typeface="Calibri" panose="020F0502020204030204" pitchFamily="34" charset="0"/>
              </a:defRPr>
            </a:lvl1pPr>
            <a:lvl2pPr marL="742950" indent="-285750">
              <a:spcBef>
                <a:spcPct val="20000"/>
              </a:spcBef>
              <a:buFont typeface="Arial" panose="020B0604020202020204" pitchFamily="34" charset="0"/>
              <a:defRPr sz="2000">
                <a:solidFill>
                  <a:srgbClr val="504F53"/>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rgbClr val="504F53"/>
                </a:solidFill>
                <a:latin typeface="Calibri" panose="020F0502020204030204" pitchFamily="34" charset="0"/>
              </a:defRPr>
            </a:lvl3pPr>
            <a:lvl4pPr marL="1600200" indent="-228600" algn="just">
              <a:lnSpc>
                <a:spcPts val="1900"/>
              </a:lnSpc>
              <a:spcBef>
                <a:spcPts val="400"/>
              </a:spcBef>
              <a:buFont typeface="Arial" panose="020B0604020202020204" pitchFamily="34" charset="0"/>
              <a:defRPr sz="1600">
                <a:solidFill>
                  <a:srgbClr val="504F53"/>
                </a:solidFill>
                <a:latin typeface="Calibri" panose="020F0502020204030204" pitchFamily="34" charset="0"/>
              </a:defRPr>
            </a:lvl4pPr>
            <a:lvl5pPr marL="2057400" indent="-228600">
              <a:lnSpc>
                <a:spcPts val="1800"/>
              </a:lnSpc>
              <a:spcBef>
                <a:spcPts val="400"/>
              </a:spcBef>
              <a:buFont typeface="Arial" panose="020B0604020202020204" pitchFamily="34" charset="0"/>
              <a:defRPr sz="1400">
                <a:solidFill>
                  <a:srgbClr val="8D8C90"/>
                </a:solidFill>
                <a:latin typeface="Calibri" panose="020F0502020204030204" pitchFamily="34" charset="0"/>
              </a:defRPr>
            </a:lvl5pPr>
            <a:lvl6pPr marL="2514600" indent="-228600" defTabSz="815975"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6pPr>
            <a:lvl7pPr marL="2971800" indent="-228600" defTabSz="815975"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7pPr>
            <a:lvl8pPr marL="3429000" indent="-228600" defTabSz="815975"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8pPr>
            <a:lvl9pPr marL="3886200" indent="-228600" defTabSz="815975"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9pPr>
          </a:lstStyle>
          <a:p>
            <a:pPr>
              <a:spcBef>
                <a:spcPct val="0"/>
              </a:spcBef>
              <a:buFontTx/>
              <a:buNone/>
            </a:pPr>
            <a:endParaRPr lang="ru-RU" altLang="ru-RU" sz="1600">
              <a:solidFill>
                <a:schemeClr val="tx1"/>
              </a:solidFill>
              <a:latin typeface="Arial" panose="020B0604020202020204" pitchFamily="34" charset="0"/>
            </a:endParaRPr>
          </a:p>
        </p:txBody>
      </p:sp>
      <p:sp>
        <p:nvSpPr>
          <p:cNvPr id="7171" name="Прямоугольник 1">
            <a:extLst>
              <a:ext uri="{FF2B5EF4-FFF2-40B4-BE49-F238E27FC236}">
                <a16:creationId xmlns:a16="http://schemas.microsoft.com/office/drawing/2014/main" xmlns="" id="{96C03D48-6AAA-456F-B15C-D64D71674954}"/>
              </a:ext>
            </a:extLst>
          </p:cNvPr>
          <p:cNvSpPr>
            <a:spLocks noChangeArrowheads="1"/>
          </p:cNvSpPr>
          <p:nvPr/>
        </p:nvSpPr>
        <p:spPr bwMode="auto">
          <a:xfrm>
            <a:off x="4451350" y="2401888"/>
            <a:ext cx="2413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altLang="ru-RU"/>
              <a:t> </a:t>
            </a:r>
          </a:p>
        </p:txBody>
      </p:sp>
      <p:sp>
        <p:nvSpPr>
          <p:cNvPr id="7172" name="Прямоугольник 2">
            <a:extLst>
              <a:ext uri="{FF2B5EF4-FFF2-40B4-BE49-F238E27FC236}">
                <a16:creationId xmlns:a16="http://schemas.microsoft.com/office/drawing/2014/main" xmlns="" id="{EC5918D0-91B0-495B-BD7A-CE809491E74F}"/>
              </a:ext>
            </a:extLst>
          </p:cNvPr>
          <p:cNvSpPr>
            <a:spLocks noChangeArrowheads="1"/>
          </p:cNvSpPr>
          <p:nvPr/>
        </p:nvSpPr>
        <p:spPr bwMode="auto">
          <a:xfrm>
            <a:off x="4451350" y="2401888"/>
            <a:ext cx="2413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ru-RU" altLang="ru-RU"/>
              <a:t> </a:t>
            </a:r>
          </a:p>
        </p:txBody>
      </p:sp>
      <p:sp>
        <p:nvSpPr>
          <p:cNvPr id="7173" name="Rectangle 55">
            <a:extLst>
              <a:ext uri="{FF2B5EF4-FFF2-40B4-BE49-F238E27FC236}">
                <a16:creationId xmlns:a16="http://schemas.microsoft.com/office/drawing/2014/main" xmlns="" id="{09102DCB-6B6D-4326-A045-53F5B3ADC1F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ltLang="ru-RU"/>
          </a:p>
        </p:txBody>
      </p:sp>
      <p:sp>
        <p:nvSpPr>
          <p:cNvPr id="10" name="Заголовок 9">
            <a:extLst>
              <a:ext uri="{FF2B5EF4-FFF2-40B4-BE49-F238E27FC236}">
                <a16:creationId xmlns:a16="http://schemas.microsoft.com/office/drawing/2014/main" xmlns="" id="{14736F42-61FF-428A-8DD7-5657B01202E0}"/>
              </a:ext>
            </a:extLst>
          </p:cNvPr>
          <p:cNvSpPr>
            <a:spLocks noGrp="1"/>
          </p:cNvSpPr>
          <p:nvPr>
            <p:ph type="title"/>
          </p:nvPr>
        </p:nvSpPr>
        <p:spPr>
          <a:xfrm>
            <a:off x="251520" y="267506"/>
            <a:ext cx="8640960" cy="504041"/>
          </a:xfrm>
        </p:spPr>
        <p:txBody>
          <a:bodyPr/>
          <a:lstStyle/>
          <a:p>
            <a:pPr algn="ctr"/>
            <a:r>
              <a:rPr lang="ru-RU" altLang="ru-RU" sz="2000" dirty="0">
                <a:solidFill>
                  <a:schemeClr val="tx1"/>
                </a:solidFill>
              </a:rPr>
              <a:t>Организация взаимодействия налоговых и правоохранительных органов</a:t>
            </a:r>
            <a:endParaRPr lang="ru-RU" sz="2000" dirty="0"/>
          </a:p>
        </p:txBody>
      </p:sp>
      <p:sp>
        <p:nvSpPr>
          <p:cNvPr id="11" name="Прямоугольник 10">
            <a:extLst>
              <a:ext uri="{FF2B5EF4-FFF2-40B4-BE49-F238E27FC236}">
                <a16:creationId xmlns:a16="http://schemas.microsoft.com/office/drawing/2014/main" xmlns="" id="{3E220302-5960-48BC-919E-2990C0A94D23}"/>
              </a:ext>
            </a:extLst>
          </p:cNvPr>
          <p:cNvSpPr/>
          <p:nvPr/>
        </p:nvSpPr>
        <p:spPr>
          <a:xfrm>
            <a:off x="395536" y="771546"/>
            <a:ext cx="3168352" cy="163034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ru-RU" b="1">
                <a:solidFill>
                  <a:schemeClr val="tx1"/>
                </a:solidFill>
              </a:rPr>
              <a:t>СТАТЬЯ 173.1 УГОЛОВНОГО КОДЕКСА РОССИЙСКОЙ ФЕДЕРАЦИИ</a:t>
            </a:r>
            <a:endParaRPr lang="ru-RU">
              <a:solidFill>
                <a:schemeClr val="tx1"/>
              </a:solidFill>
            </a:endParaRPr>
          </a:p>
          <a:p>
            <a:pPr>
              <a:defRPr/>
            </a:pPr>
            <a:r>
              <a:rPr lang="ru-RU">
                <a:solidFill>
                  <a:schemeClr val="tx1"/>
                </a:solidFill>
              </a:rPr>
              <a:t>НЕЗАКОННОЕ ОБРАЗОВАНИЕ (СОЗДАНИЕ, РЕОРГАНИЗАЦИЯ) ЮРИДИЧЕСКОГО ЛИЦА</a:t>
            </a:r>
            <a:endParaRPr lang="ru-RU" dirty="0">
              <a:solidFill>
                <a:schemeClr val="tx1"/>
              </a:solidFill>
            </a:endParaRPr>
          </a:p>
        </p:txBody>
      </p:sp>
      <p:sp>
        <p:nvSpPr>
          <p:cNvPr id="12" name="Прямоугольник 11">
            <a:extLst>
              <a:ext uri="{FF2B5EF4-FFF2-40B4-BE49-F238E27FC236}">
                <a16:creationId xmlns:a16="http://schemas.microsoft.com/office/drawing/2014/main" xmlns="" id="{1EFAFF8C-69B5-4C16-824F-455260318902}"/>
              </a:ext>
            </a:extLst>
          </p:cNvPr>
          <p:cNvSpPr/>
          <p:nvPr/>
        </p:nvSpPr>
        <p:spPr>
          <a:xfrm>
            <a:off x="3851920" y="771547"/>
            <a:ext cx="4536504" cy="1982766"/>
          </a:xfrm>
          <a:prstGeom prst="rect">
            <a:avLst/>
          </a:prstGeom>
          <a:solidFill>
            <a:srgbClr val="FFC000"/>
          </a:solidFill>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a:solidFill>
                  <a:schemeClr val="tx1"/>
                </a:solidFill>
              </a:rPr>
              <a:t>НАКАЗЫВАЕТСЯ ШТРАФОМ В РАЗМЕРЕ ОТ СТА ТЫСЯЧ ДО ТРЕХСОТ ТЫСЯЧ РУБЛЕЙ ИЛИ В РАЗМЕРЕ ЗАРАБОТНОЙ ПЛАТЫ ИЛИ ИНОГО ДОХОДА ОСУЖДЕННОГО ЗА ПЕРИОД ОТ СЕМИ МЕСЯЦЕВ ДО ОДНОГО ГОДА, ЛИБО ПРИНУДИТЕЛЬНЫМИ РАБОТАМИ НА СРОК ДО ТРЕХ ЛЕТ, ЛИБО ЛИШЕНИЕМ СВОБОДЫ НА ТОТ ЖЕ СРОК.</a:t>
            </a:r>
          </a:p>
        </p:txBody>
      </p:sp>
      <p:sp>
        <p:nvSpPr>
          <p:cNvPr id="13" name="Прямоугольник 12">
            <a:extLst>
              <a:ext uri="{FF2B5EF4-FFF2-40B4-BE49-F238E27FC236}">
                <a16:creationId xmlns:a16="http://schemas.microsoft.com/office/drawing/2014/main" xmlns="" id="{09A08580-E969-4F02-BC92-D208D15CC60A}"/>
              </a:ext>
            </a:extLst>
          </p:cNvPr>
          <p:cNvSpPr/>
          <p:nvPr/>
        </p:nvSpPr>
        <p:spPr>
          <a:xfrm>
            <a:off x="395536" y="2754313"/>
            <a:ext cx="3168352" cy="212168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ru-RU" b="1" dirty="0">
                <a:solidFill>
                  <a:schemeClr val="tx1"/>
                </a:solidFill>
              </a:rPr>
              <a:t>СТАТЬЯ 173.2 УГОЛОВНОГО КОДЕКСА РОССИЙСКОЙ ФЕДЕРАЦИИ</a:t>
            </a:r>
            <a:endParaRPr lang="ru-RU" dirty="0">
              <a:solidFill>
                <a:schemeClr val="tx1"/>
              </a:solidFill>
            </a:endParaRPr>
          </a:p>
          <a:p>
            <a:pPr>
              <a:defRPr/>
            </a:pPr>
            <a:r>
              <a:rPr lang="ru-RU" dirty="0">
                <a:solidFill>
                  <a:schemeClr val="tx1"/>
                </a:solidFill>
              </a:rPr>
              <a:t>НЕЗАКОННОЕ ИСПОЛЬЗОВАНИЕ ДОКУМЕНТОВ ДЛЯ  ОБРАЗОВАНИЯ (СОЗДАНИЯ, РЕОРГАНИЗАЦИИ) ЮРИДИЧЕСКОГО ЛИЦА</a:t>
            </a:r>
          </a:p>
        </p:txBody>
      </p:sp>
      <p:sp>
        <p:nvSpPr>
          <p:cNvPr id="14" name="Прямоугольник 13">
            <a:extLst>
              <a:ext uri="{FF2B5EF4-FFF2-40B4-BE49-F238E27FC236}">
                <a16:creationId xmlns:a16="http://schemas.microsoft.com/office/drawing/2014/main" xmlns="" id="{AF2A1007-2C57-4803-94FF-A82FCC186712}"/>
              </a:ext>
            </a:extLst>
          </p:cNvPr>
          <p:cNvSpPr/>
          <p:nvPr/>
        </p:nvSpPr>
        <p:spPr>
          <a:xfrm>
            <a:off x="3851920" y="2931790"/>
            <a:ext cx="4536504" cy="2211710"/>
          </a:xfrm>
          <a:prstGeom prst="rect">
            <a:avLst/>
          </a:prstGeom>
          <a:solidFill>
            <a:srgbClr val="FFC000"/>
          </a:solidFill>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a:solidFill>
                  <a:schemeClr val="tx1"/>
                </a:solidFill>
              </a:rPr>
              <a:t>НАКАЗЫВАЮТСЯ ШТРАФОМ В РАЗМЕРЕ ОТ СТА ТЫСЯЧ ДО ТРЕХСОТ ТЫСЯЧ РУБЛЕЙ ИЛИ В РАЗМЕРЕ ЗАРАБОТНОЙ ПЛАТЫ ИЛИ ИНОГО ДОХОДА ОСУЖДЕННОГО ЗА ПЕРИОД ОТ СЕМИ МЕСЯЦЕВ ДО ОДНОГО ГОДА, ЛИБО ОБЯЗАТЕЛЬНЫМИ РАБОТАМИ НА СРОК ОТ СТА ВОСЬМИДЕСЯТИ ДО ДВУХСОТ СОРОКА ЧАСОВ, ЛИБО ИСПРАВИТЕЛЬНЫМИ РАБОТАМИ НА СРОК ДО ДВУХ ЛЕТ</a:t>
            </a:r>
          </a:p>
        </p:txBody>
      </p:sp>
      <p:sp>
        <p:nvSpPr>
          <p:cNvPr id="15" name="Стрелка: вправо 14">
            <a:extLst>
              <a:ext uri="{FF2B5EF4-FFF2-40B4-BE49-F238E27FC236}">
                <a16:creationId xmlns:a16="http://schemas.microsoft.com/office/drawing/2014/main" xmlns="" id="{01EA4281-2DCB-49B5-B62E-53553AE177FD}"/>
              </a:ext>
            </a:extLst>
          </p:cNvPr>
          <p:cNvSpPr/>
          <p:nvPr/>
        </p:nvSpPr>
        <p:spPr>
          <a:xfrm>
            <a:off x="3563888" y="1517919"/>
            <a:ext cx="288032" cy="2617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право 20">
            <a:extLst>
              <a:ext uri="{FF2B5EF4-FFF2-40B4-BE49-F238E27FC236}">
                <a16:creationId xmlns:a16="http://schemas.microsoft.com/office/drawing/2014/main" xmlns="" id="{55B8AD11-CFE3-40E0-B41C-74131C4B61ED}"/>
              </a:ext>
            </a:extLst>
          </p:cNvPr>
          <p:cNvSpPr/>
          <p:nvPr/>
        </p:nvSpPr>
        <p:spPr>
          <a:xfrm>
            <a:off x="3563888" y="3684281"/>
            <a:ext cx="288032" cy="2617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a:extLst>
              <a:ext uri="{FF2B5EF4-FFF2-40B4-BE49-F238E27FC236}">
                <a16:creationId xmlns:a16="http://schemas.microsoft.com/office/drawing/2014/main" xmlns="" id="{B5B2997A-C592-4268-8B83-569DDB96F804}"/>
              </a:ext>
            </a:extLst>
          </p:cNvPr>
          <p:cNvSpPr>
            <a:spLocks noGrp="1"/>
          </p:cNvSpPr>
          <p:nvPr>
            <p:ph type="sldNum" sz="quarter" idx="10"/>
          </p:nvPr>
        </p:nvSpPr>
        <p:spPr/>
        <p:txBody>
          <a:bodyPr/>
          <a:lstStyle/>
          <a:p>
            <a:pPr>
              <a:defRPr/>
            </a:pPr>
            <a:fld id="{E0E721FE-F2D3-4A0B-AB22-0045D18B050A}" type="slidenum">
              <a:rPr lang="ru-RU" altLang="ru-RU" smtClean="0"/>
              <a:pPr>
                <a:defRPr/>
              </a:pPr>
              <a:t>4</a:t>
            </a:fld>
            <a:endParaRPr lang="ru-RU" altLang="ru-RU"/>
          </a:p>
        </p:txBody>
      </p:sp>
      <p:pic>
        <p:nvPicPr>
          <p:cNvPr id="4" name="Рисунок 3">
            <a:extLst>
              <a:ext uri="{FF2B5EF4-FFF2-40B4-BE49-F238E27FC236}">
                <a16:creationId xmlns:a16="http://schemas.microsoft.com/office/drawing/2014/main" xmlns="" id="{3133BA1C-2F4A-4244-930B-C32FA65B8302}"/>
              </a:ext>
            </a:extLst>
          </p:cNvPr>
          <p:cNvPicPr>
            <a:picLocks noChangeAspect="1"/>
          </p:cNvPicPr>
          <p:nvPr/>
        </p:nvPicPr>
        <p:blipFill>
          <a:blip r:embed="rId2"/>
          <a:stretch>
            <a:fillRect/>
          </a:stretch>
        </p:blipFill>
        <p:spPr>
          <a:xfrm>
            <a:off x="251521" y="267494"/>
            <a:ext cx="8064896" cy="4644231"/>
          </a:xfrm>
          <a:prstGeom prst="rect">
            <a:avLst/>
          </a:prstGeom>
        </p:spPr>
      </p:pic>
    </p:spTree>
    <p:extLst>
      <p:ext uri="{BB962C8B-B14F-4D97-AF65-F5344CB8AC3E}">
        <p14:creationId xmlns:p14="http://schemas.microsoft.com/office/powerpoint/2010/main" val="125255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xmlns="" id="{B7C0E0A7-46DF-41F4-A58D-F6F4818B9B32}"/>
              </a:ext>
            </a:extLst>
          </p:cNvPr>
          <p:cNvSpPr>
            <a:spLocks noGrp="1"/>
          </p:cNvSpPr>
          <p:nvPr>
            <p:ph type="sldNum" sz="quarter" idx="10"/>
          </p:nvPr>
        </p:nvSpPr>
        <p:spPr/>
        <p:txBody>
          <a:bodyPr/>
          <a:lstStyle/>
          <a:p>
            <a:pPr>
              <a:defRPr/>
            </a:pPr>
            <a:fld id="{DE4BF1B1-526B-4F9F-BA73-80D4D55988EA}" type="slidenum">
              <a:rPr lang="ru-RU" altLang="ru-RU" smtClean="0"/>
              <a:pPr>
                <a:defRPr/>
              </a:pPr>
              <a:t>5</a:t>
            </a:fld>
            <a:endParaRPr lang="ru-RU" altLang="ru-RU"/>
          </a:p>
        </p:txBody>
      </p:sp>
      <p:pic>
        <p:nvPicPr>
          <p:cNvPr id="3" name="Рисунок 2">
            <a:extLst>
              <a:ext uri="{FF2B5EF4-FFF2-40B4-BE49-F238E27FC236}">
                <a16:creationId xmlns:a16="http://schemas.microsoft.com/office/drawing/2014/main" xmlns="" id="{5916E935-60DF-40EF-8339-56007732725E}"/>
              </a:ext>
            </a:extLst>
          </p:cNvPr>
          <p:cNvPicPr>
            <a:picLocks noChangeAspect="1"/>
          </p:cNvPicPr>
          <p:nvPr/>
        </p:nvPicPr>
        <p:blipFill>
          <a:blip r:embed="rId2"/>
          <a:stretch>
            <a:fillRect/>
          </a:stretch>
        </p:blipFill>
        <p:spPr>
          <a:xfrm>
            <a:off x="323528" y="0"/>
            <a:ext cx="8079110" cy="5143500"/>
          </a:xfrm>
          <a:prstGeom prst="rect">
            <a:avLst/>
          </a:prstGeom>
        </p:spPr>
      </p:pic>
    </p:spTree>
    <p:extLst>
      <p:ext uri="{BB962C8B-B14F-4D97-AF65-F5344CB8AC3E}">
        <p14:creationId xmlns:p14="http://schemas.microsoft.com/office/powerpoint/2010/main" val="100355873"/>
      </p:ext>
    </p:extLst>
  </p:cSld>
  <p:clrMapOvr>
    <a:masterClrMapping/>
  </p:clrMapOvr>
</p:sld>
</file>

<file path=ppt/theme/theme1.xml><?xml version="1.0" encoding="utf-8"?>
<a:theme xmlns:a="http://schemas.openxmlformats.org/drawingml/2006/main" name="2_Ppt0000009">
  <a:themeElements>
    <a:clrScheme name="2_Ppt0000009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Ppt0000009">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Ppt0000009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Ppt0000009">
  <a:themeElements>
    <a:clrScheme name="9_Ppt0000009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9_Ppt0000009">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9_Ppt0000009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1280</TotalTime>
  <Words>163</Words>
  <Application>Microsoft Office PowerPoint</Application>
  <PresentationFormat>Экран (16:9)</PresentationFormat>
  <Paragraphs>17</Paragraphs>
  <Slides>5</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5</vt:i4>
      </vt:variant>
    </vt:vector>
  </HeadingPairs>
  <TitlesOfParts>
    <vt:vector size="7" baseType="lpstr">
      <vt:lpstr>2_Ppt0000009</vt:lpstr>
      <vt:lpstr>9_Ppt0000009</vt:lpstr>
      <vt:lpstr>Обеспечение достоверности сведений государственного реестра, последствия номинального участия и руководства юридическими лицами.</vt:lpstr>
      <vt:lpstr> </vt:lpstr>
      <vt:lpstr>Организация взаимодействия налоговых и правоохранительных органов</vt:lpstr>
      <vt:lpstr>Презентация PowerPoint</vt:lpstr>
      <vt:lpstr>Презентация PowerPoint</vt:lpstr>
    </vt:vector>
  </TitlesOfParts>
  <Company>fns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0000-07-897</dc:creator>
  <cp:lastModifiedBy>Васильев Николай Иванович</cp:lastModifiedBy>
  <cp:revision>117</cp:revision>
  <cp:lastPrinted>2019-11-25T07:25:45Z</cp:lastPrinted>
  <dcterms:created xsi:type="dcterms:W3CDTF">2013-03-21T13:05:08Z</dcterms:created>
  <dcterms:modified xsi:type="dcterms:W3CDTF">2019-11-25T08:10:44Z</dcterms:modified>
</cp:coreProperties>
</file>